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78" r:id="rId4"/>
    <p:sldId id="280" r:id="rId5"/>
    <p:sldId id="258" r:id="rId6"/>
    <p:sldId id="275" r:id="rId7"/>
    <p:sldId id="259" r:id="rId8"/>
    <p:sldId id="273" r:id="rId9"/>
    <p:sldId id="274" r:id="rId10"/>
    <p:sldId id="261" r:id="rId11"/>
    <p:sldId id="270" r:id="rId12"/>
    <p:sldId id="277" r:id="rId13"/>
    <p:sldId id="279" r:id="rId14"/>
    <p:sldId id="266" r:id="rId15"/>
    <p:sldId id="281" r:id="rId16"/>
    <p:sldId id="28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14" autoAdjust="0"/>
  </p:normalViewPr>
  <p:slideViewPr>
    <p:cSldViewPr snapToGrid="0" snapToObjects="1">
      <p:cViewPr varScale="1">
        <p:scale>
          <a:sx n="59" d="100"/>
          <a:sy n="59" d="100"/>
        </p:scale>
        <p:origin x="394" y="53"/>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52091A-3B16-40D9-966A-0086BA37E83F}"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EA314681-92AC-4F06-9863-201FC5394874}">
      <dgm:prSet phldrT="[Text]" custT="1"/>
      <dgm:spPr/>
      <dgm:t>
        <a:bodyPr/>
        <a:lstStyle/>
        <a:p>
          <a:pPr>
            <a:buNone/>
          </a:pPr>
          <a:r>
            <a:rPr lang="en-US" sz="2200" b="1" dirty="0"/>
            <a:t>Making </a:t>
          </a:r>
          <a:r>
            <a:rPr lang="en-US" sz="2400" b="1" dirty="0"/>
            <a:t>Training</a:t>
          </a:r>
          <a:r>
            <a:rPr lang="en-US" sz="2200" b="1" dirty="0"/>
            <a:t> Impactful and Practical</a:t>
          </a:r>
        </a:p>
      </dgm:t>
    </dgm:pt>
    <dgm:pt modelId="{C7BEDCD7-882F-48EF-A517-ECEF445C4FCB}" type="parTrans" cxnId="{2FD4D1F4-1295-4FB7-9E77-52FAD6EAF095}">
      <dgm:prSet/>
      <dgm:spPr/>
      <dgm:t>
        <a:bodyPr/>
        <a:lstStyle/>
        <a:p>
          <a:endParaRPr lang="en-US"/>
        </a:p>
      </dgm:t>
    </dgm:pt>
    <dgm:pt modelId="{00001979-FB98-496A-A720-551136A0E0BE}" type="sibTrans" cxnId="{2FD4D1F4-1295-4FB7-9E77-52FAD6EAF095}">
      <dgm:prSet/>
      <dgm:spPr/>
      <dgm:t>
        <a:bodyPr/>
        <a:lstStyle/>
        <a:p>
          <a:endParaRPr lang="en-US"/>
        </a:p>
      </dgm:t>
    </dgm:pt>
    <dgm:pt modelId="{19CEFF45-74F7-4D8B-940B-0F7710614841}">
      <dgm:prSet phldrT="[Text]"/>
      <dgm:spPr/>
      <dgm:t>
        <a:bodyPr/>
        <a:lstStyle/>
        <a:p>
          <a:r>
            <a:rPr lang="en-US" b="1" dirty="0"/>
            <a:t>Engagement Techniques That Stick</a:t>
          </a:r>
        </a:p>
      </dgm:t>
    </dgm:pt>
    <dgm:pt modelId="{65C5D067-E8D0-4F43-92A4-1912490F1FA0}" type="parTrans" cxnId="{DEBFD8C1-F7E4-477B-832F-D624F13285F9}">
      <dgm:prSet/>
      <dgm:spPr/>
      <dgm:t>
        <a:bodyPr/>
        <a:lstStyle/>
        <a:p>
          <a:endParaRPr lang="en-US"/>
        </a:p>
      </dgm:t>
    </dgm:pt>
    <dgm:pt modelId="{93814FAE-F242-4630-83A2-25F60E0A99AC}" type="sibTrans" cxnId="{DEBFD8C1-F7E4-477B-832F-D624F13285F9}">
      <dgm:prSet/>
      <dgm:spPr/>
      <dgm:t>
        <a:bodyPr/>
        <a:lstStyle/>
        <a:p>
          <a:endParaRPr lang="en-US"/>
        </a:p>
      </dgm:t>
    </dgm:pt>
    <dgm:pt modelId="{CCACDFCE-BC7C-477B-8138-C88E95D3DAE9}">
      <dgm:prSet phldrT="[Text]"/>
      <dgm:spPr/>
      <dgm:t>
        <a:bodyPr/>
        <a:lstStyle/>
        <a:p>
          <a:r>
            <a:rPr lang="en-US"/>
            <a:t> </a:t>
          </a:r>
          <a:r>
            <a:rPr lang="en-US" b="1"/>
            <a:t>Aligning Coaching with KPIs and Business Outcomes</a:t>
          </a:r>
          <a:endParaRPr lang="en-US" b="1" dirty="0"/>
        </a:p>
      </dgm:t>
    </dgm:pt>
    <dgm:pt modelId="{0E3B7AC3-08FD-4232-9360-582F5665EEDF}" type="parTrans" cxnId="{9000B212-07D4-4A87-943E-AED773EABE2C}">
      <dgm:prSet/>
      <dgm:spPr/>
      <dgm:t>
        <a:bodyPr/>
        <a:lstStyle/>
        <a:p>
          <a:endParaRPr lang="en-US"/>
        </a:p>
      </dgm:t>
    </dgm:pt>
    <dgm:pt modelId="{15B21AF0-221C-4B44-AF72-BDE0F82F9986}" type="sibTrans" cxnId="{9000B212-07D4-4A87-943E-AED773EABE2C}">
      <dgm:prSet/>
      <dgm:spPr/>
      <dgm:t>
        <a:bodyPr/>
        <a:lstStyle/>
        <a:p>
          <a:endParaRPr lang="en-US"/>
        </a:p>
      </dgm:t>
    </dgm:pt>
    <dgm:pt modelId="{6E5FC830-DF98-477D-8012-C750DA52598C}">
      <dgm:prSet/>
      <dgm:spPr/>
      <dgm:t>
        <a:bodyPr/>
        <a:lstStyle/>
        <a:p>
          <a:pPr>
            <a:buFont typeface="Arial" panose="020B0604020202020204" pitchFamily="34" charset="0"/>
            <a:buChar char="•"/>
          </a:pPr>
          <a:r>
            <a:rPr lang="en-US" sz="1700" dirty="0"/>
            <a:t>Focus on real-world scenarios, not theory</a:t>
          </a:r>
        </a:p>
      </dgm:t>
    </dgm:pt>
    <dgm:pt modelId="{F84AEDAE-5A0B-49FB-9C2B-6FBD5AC2D130}" type="parTrans" cxnId="{9B5ABDC2-4720-4A0E-A090-3C1FB79501F5}">
      <dgm:prSet/>
      <dgm:spPr/>
      <dgm:t>
        <a:bodyPr/>
        <a:lstStyle/>
        <a:p>
          <a:endParaRPr lang="en-US"/>
        </a:p>
      </dgm:t>
    </dgm:pt>
    <dgm:pt modelId="{BA209C62-36A3-436E-9062-3215F74A742A}" type="sibTrans" cxnId="{9B5ABDC2-4720-4A0E-A090-3C1FB79501F5}">
      <dgm:prSet/>
      <dgm:spPr/>
      <dgm:t>
        <a:bodyPr/>
        <a:lstStyle/>
        <a:p>
          <a:endParaRPr lang="en-US"/>
        </a:p>
      </dgm:t>
    </dgm:pt>
    <dgm:pt modelId="{DB48EC9A-1744-4464-BC12-6AAF4FE9665C}">
      <dgm:prSet/>
      <dgm:spPr/>
      <dgm:t>
        <a:bodyPr/>
        <a:lstStyle/>
        <a:p>
          <a:pPr>
            <a:buFont typeface="Arial" panose="020B0604020202020204" pitchFamily="34" charset="0"/>
            <a:buChar char="•"/>
          </a:pPr>
          <a:r>
            <a:rPr lang="en-US" sz="1700" dirty="0"/>
            <a:t>Use live deals, mock calls, and role-plays as practice grounds</a:t>
          </a:r>
        </a:p>
      </dgm:t>
    </dgm:pt>
    <dgm:pt modelId="{7B848674-04DE-48E5-AC73-95CF9EA0DA6E}" type="parTrans" cxnId="{7CD7982D-AA18-4B33-A34B-F7B23CCC2C67}">
      <dgm:prSet/>
      <dgm:spPr/>
      <dgm:t>
        <a:bodyPr/>
        <a:lstStyle/>
        <a:p>
          <a:endParaRPr lang="en-US"/>
        </a:p>
      </dgm:t>
    </dgm:pt>
    <dgm:pt modelId="{5C57086A-5519-4A53-8B33-9043F81E4457}" type="sibTrans" cxnId="{7CD7982D-AA18-4B33-A34B-F7B23CCC2C67}">
      <dgm:prSet/>
      <dgm:spPr/>
      <dgm:t>
        <a:bodyPr/>
        <a:lstStyle/>
        <a:p>
          <a:endParaRPr lang="en-US"/>
        </a:p>
      </dgm:t>
    </dgm:pt>
    <dgm:pt modelId="{F0D77969-C09C-425B-8D0A-EB4AFF88E80E}">
      <dgm:prSet/>
      <dgm:spPr/>
      <dgm:t>
        <a:bodyPr/>
        <a:lstStyle/>
        <a:p>
          <a:pPr>
            <a:buFont typeface="Arial" panose="020B0604020202020204" pitchFamily="34" charset="0"/>
            <a:buChar char="•"/>
          </a:pPr>
          <a:r>
            <a:rPr lang="en-US" sz="1700" dirty="0"/>
            <a:t>Provide immediate, actionable feedback</a:t>
          </a:r>
        </a:p>
      </dgm:t>
    </dgm:pt>
    <dgm:pt modelId="{D910EE71-F0AF-4FC4-9529-E836C7BE0A5A}" type="parTrans" cxnId="{83930B86-E6AE-46FA-B936-00A0EF140C4E}">
      <dgm:prSet/>
      <dgm:spPr/>
      <dgm:t>
        <a:bodyPr/>
        <a:lstStyle/>
        <a:p>
          <a:endParaRPr lang="en-US"/>
        </a:p>
      </dgm:t>
    </dgm:pt>
    <dgm:pt modelId="{8843BAD0-0B0D-441E-BBFC-045DF1C2AE6E}" type="sibTrans" cxnId="{83930B86-E6AE-46FA-B936-00A0EF140C4E}">
      <dgm:prSet/>
      <dgm:spPr/>
      <dgm:t>
        <a:bodyPr/>
        <a:lstStyle/>
        <a:p>
          <a:endParaRPr lang="en-US"/>
        </a:p>
      </dgm:t>
    </dgm:pt>
    <dgm:pt modelId="{3CE18E05-E2E9-4B0E-833C-9A0EBACB00FE}">
      <dgm:prSet/>
      <dgm:spPr/>
      <dgm:t>
        <a:bodyPr/>
        <a:lstStyle/>
        <a:p>
          <a:pPr>
            <a:buFont typeface="Arial" panose="020B0604020202020204" pitchFamily="34" charset="0"/>
            <a:buChar char="•"/>
          </a:pPr>
          <a:r>
            <a:rPr lang="en-US" dirty="0"/>
            <a:t>Use interactive formats: quizzes, breakout groups, peer reviews</a:t>
          </a:r>
        </a:p>
      </dgm:t>
    </dgm:pt>
    <dgm:pt modelId="{958EAA3E-480E-41F6-B730-5F03C1836B54}" type="parTrans" cxnId="{6C986557-C01E-4336-A255-7B5FBC140BD4}">
      <dgm:prSet/>
      <dgm:spPr/>
      <dgm:t>
        <a:bodyPr/>
        <a:lstStyle/>
        <a:p>
          <a:endParaRPr lang="en-US"/>
        </a:p>
      </dgm:t>
    </dgm:pt>
    <dgm:pt modelId="{AE8E6FB1-409C-44C9-B6E8-CF662DC7BC6D}" type="sibTrans" cxnId="{6C986557-C01E-4336-A255-7B5FBC140BD4}">
      <dgm:prSet/>
      <dgm:spPr/>
      <dgm:t>
        <a:bodyPr/>
        <a:lstStyle/>
        <a:p>
          <a:endParaRPr lang="en-US"/>
        </a:p>
      </dgm:t>
    </dgm:pt>
    <dgm:pt modelId="{F4858344-1E94-4ED6-8AE6-BF37AD12CD53}">
      <dgm:prSet/>
      <dgm:spPr/>
      <dgm:t>
        <a:bodyPr/>
        <a:lstStyle/>
        <a:p>
          <a:pPr>
            <a:buFont typeface="Arial" panose="020B0604020202020204" pitchFamily="34" charset="0"/>
            <a:buChar char="•"/>
          </a:pPr>
          <a:r>
            <a:rPr lang="en-US" dirty="0"/>
            <a:t>Incorporate real client objections and success stories</a:t>
          </a:r>
        </a:p>
      </dgm:t>
    </dgm:pt>
    <dgm:pt modelId="{511D3251-D609-4EC3-945F-4332051B7793}" type="parTrans" cxnId="{C89BEC8C-1642-49A3-AD38-572C9E2C42C7}">
      <dgm:prSet/>
      <dgm:spPr/>
      <dgm:t>
        <a:bodyPr/>
        <a:lstStyle/>
        <a:p>
          <a:endParaRPr lang="en-US"/>
        </a:p>
      </dgm:t>
    </dgm:pt>
    <dgm:pt modelId="{F06E833B-CC81-46D9-9558-FB3D14CE7BFC}" type="sibTrans" cxnId="{C89BEC8C-1642-49A3-AD38-572C9E2C42C7}">
      <dgm:prSet/>
      <dgm:spPr/>
      <dgm:t>
        <a:bodyPr/>
        <a:lstStyle/>
        <a:p>
          <a:endParaRPr lang="en-US"/>
        </a:p>
      </dgm:t>
    </dgm:pt>
    <dgm:pt modelId="{154D0D97-705B-4AC9-9062-98EACB796289}">
      <dgm:prSet/>
      <dgm:spPr/>
      <dgm:t>
        <a:bodyPr/>
        <a:lstStyle/>
        <a:p>
          <a:pPr>
            <a:buFont typeface="Arial" panose="020B0604020202020204" pitchFamily="34" charset="0"/>
            <a:buChar char="•"/>
          </a:pPr>
          <a:r>
            <a:rPr lang="en-US" dirty="0"/>
            <a:t>Gamify progress (badges, leaderboards, peer challenges)</a:t>
          </a:r>
        </a:p>
      </dgm:t>
    </dgm:pt>
    <dgm:pt modelId="{A8B68696-A2B2-46A8-8E5B-19EC309F7ED2}" type="parTrans" cxnId="{53E5F885-1D9D-48AF-A011-7077A9C95BF3}">
      <dgm:prSet/>
      <dgm:spPr/>
      <dgm:t>
        <a:bodyPr/>
        <a:lstStyle/>
        <a:p>
          <a:endParaRPr lang="en-US"/>
        </a:p>
      </dgm:t>
    </dgm:pt>
    <dgm:pt modelId="{BDC5323F-0751-4525-9C0A-1DC4C5A3E598}" type="sibTrans" cxnId="{53E5F885-1D9D-48AF-A011-7077A9C95BF3}">
      <dgm:prSet/>
      <dgm:spPr/>
      <dgm:t>
        <a:bodyPr/>
        <a:lstStyle/>
        <a:p>
          <a:endParaRPr lang="en-US"/>
        </a:p>
      </dgm:t>
    </dgm:pt>
    <dgm:pt modelId="{82419B62-2C15-47EA-89CE-D62B8BDB7421}">
      <dgm:prSet/>
      <dgm:spPr/>
      <dgm:t>
        <a:bodyPr/>
        <a:lstStyle/>
        <a:p>
          <a:pPr>
            <a:buFont typeface="Arial" panose="020B0604020202020204" pitchFamily="34" charset="0"/>
            <a:buChar char="•"/>
          </a:pPr>
          <a:r>
            <a:rPr lang="en-US" dirty="0"/>
            <a:t>Encourage open dialogue and reflection in coaching sessions</a:t>
          </a:r>
        </a:p>
      </dgm:t>
    </dgm:pt>
    <dgm:pt modelId="{8854E0FB-2F9F-4832-BA31-2A0CF8CEF9D1}" type="parTrans" cxnId="{2539F3BC-518A-4DB7-BE2E-C1CFE351F549}">
      <dgm:prSet/>
      <dgm:spPr/>
      <dgm:t>
        <a:bodyPr/>
        <a:lstStyle/>
        <a:p>
          <a:endParaRPr lang="en-US"/>
        </a:p>
      </dgm:t>
    </dgm:pt>
    <dgm:pt modelId="{9AD3D503-CADE-41BD-AFFD-98025C2040EB}" type="sibTrans" cxnId="{2539F3BC-518A-4DB7-BE2E-C1CFE351F549}">
      <dgm:prSet/>
      <dgm:spPr/>
      <dgm:t>
        <a:bodyPr/>
        <a:lstStyle/>
        <a:p>
          <a:endParaRPr lang="en-US"/>
        </a:p>
      </dgm:t>
    </dgm:pt>
    <dgm:pt modelId="{6A68A6AE-87F1-4B70-9412-5EE3EE90692C}">
      <dgm:prSet/>
      <dgm:spPr/>
      <dgm:t>
        <a:bodyPr/>
        <a:lstStyle/>
        <a:p>
          <a:pPr>
            <a:buFont typeface="Arial" panose="020B0604020202020204" pitchFamily="34" charset="0"/>
            <a:buChar char="•"/>
          </a:pPr>
          <a:r>
            <a:rPr lang="en-US" dirty="0"/>
            <a:t>Use </a:t>
          </a:r>
          <a:r>
            <a:rPr lang="en-US" dirty="0" err="1"/>
            <a:t>elearning</a:t>
          </a:r>
          <a:r>
            <a:rPr lang="en-US" dirty="0"/>
            <a:t> for reinforcement </a:t>
          </a:r>
          <a:r>
            <a:rPr lang="en-US" dirty="0" err="1"/>
            <a:t>checkins</a:t>
          </a:r>
          <a:r>
            <a:rPr lang="en-US" dirty="0"/>
            <a:t>, compliance and products </a:t>
          </a:r>
        </a:p>
      </dgm:t>
    </dgm:pt>
    <dgm:pt modelId="{BBA07D84-6112-4E6A-9354-7FCA5DD84A00}" type="parTrans" cxnId="{184F05A0-F4FE-4A57-91D2-DC0B83AF6090}">
      <dgm:prSet/>
      <dgm:spPr/>
      <dgm:t>
        <a:bodyPr/>
        <a:lstStyle/>
        <a:p>
          <a:endParaRPr lang="en-US"/>
        </a:p>
      </dgm:t>
    </dgm:pt>
    <dgm:pt modelId="{FD1B1F2D-F995-4FB0-9BF7-61E015E11BC6}" type="sibTrans" cxnId="{184F05A0-F4FE-4A57-91D2-DC0B83AF6090}">
      <dgm:prSet/>
      <dgm:spPr/>
      <dgm:t>
        <a:bodyPr/>
        <a:lstStyle/>
        <a:p>
          <a:endParaRPr lang="en-US"/>
        </a:p>
      </dgm:t>
    </dgm:pt>
    <dgm:pt modelId="{1D36E314-E3A0-4B92-A3A1-7B61C4763BB9}">
      <dgm:prSet/>
      <dgm:spPr/>
      <dgm:t>
        <a:bodyPr/>
        <a:lstStyle/>
        <a:p>
          <a:pPr>
            <a:buFont typeface="Arial" panose="020B0604020202020204" pitchFamily="34" charset="0"/>
            <a:buChar char="•"/>
          </a:pPr>
          <a:r>
            <a:rPr lang="en-US" dirty="0"/>
            <a:t>Tie skill development to key metrics: conversion rate, speed to lead, call quality</a:t>
          </a:r>
        </a:p>
      </dgm:t>
    </dgm:pt>
    <dgm:pt modelId="{FE8CDB39-486B-42E4-883B-C2C0F4A0B348}" type="parTrans" cxnId="{A73D7473-A48B-4B06-A7A9-A8A2440C1BF0}">
      <dgm:prSet/>
      <dgm:spPr/>
      <dgm:t>
        <a:bodyPr/>
        <a:lstStyle/>
        <a:p>
          <a:endParaRPr lang="en-US"/>
        </a:p>
      </dgm:t>
    </dgm:pt>
    <dgm:pt modelId="{7000AFA9-1E90-49A1-ABD3-658857742142}" type="sibTrans" cxnId="{A73D7473-A48B-4B06-A7A9-A8A2440C1BF0}">
      <dgm:prSet/>
      <dgm:spPr/>
      <dgm:t>
        <a:bodyPr/>
        <a:lstStyle/>
        <a:p>
          <a:endParaRPr lang="en-US"/>
        </a:p>
      </dgm:t>
    </dgm:pt>
    <dgm:pt modelId="{D25F6E19-FCF6-45E1-AB42-DE77D26FB45A}">
      <dgm:prSet/>
      <dgm:spPr/>
      <dgm:t>
        <a:bodyPr/>
        <a:lstStyle/>
        <a:p>
          <a:pPr>
            <a:buFont typeface="Arial" panose="020B0604020202020204" pitchFamily="34" charset="0"/>
            <a:buChar char="•"/>
          </a:pPr>
          <a:r>
            <a:rPr lang="en-US" dirty="0"/>
            <a:t>Set individual coaching goals based on pipeline data</a:t>
          </a:r>
        </a:p>
      </dgm:t>
    </dgm:pt>
    <dgm:pt modelId="{ED24FCA1-0FF1-46BA-9FDF-99AB1F93CA00}" type="parTrans" cxnId="{038E24AC-01D4-468D-8282-61342F6D2BD7}">
      <dgm:prSet/>
      <dgm:spPr/>
      <dgm:t>
        <a:bodyPr/>
        <a:lstStyle/>
        <a:p>
          <a:endParaRPr lang="en-US"/>
        </a:p>
      </dgm:t>
    </dgm:pt>
    <dgm:pt modelId="{C9CB81A4-D092-4268-B61F-7604A4FEEB99}" type="sibTrans" cxnId="{038E24AC-01D4-468D-8282-61342F6D2BD7}">
      <dgm:prSet/>
      <dgm:spPr/>
      <dgm:t>
        <a:bodyPr/>
        <a:lstStyle/>
        <a:p>
          <a:endParaRPr lang="en-US"/>
        </a:p>
      </dgm:t>
    </dgm:pt>
    <dgm:pt modelId="{BAA5CA1A-E5EA-4FA6-8959-8587E0D2F590}">
      <dgm:prSet/>
      <dgm:spPr/>
      <dgm:t>
        <a:bodyPr/>
        <a:lstStyle/>
        <a:p>
          <a:pPr>
            <a:buFont typeface="Arial" panose="020B0604020202020204" pitchFamily="34" charset="0"/>
            <a:buChar char="•"/>
          </a:pPr>
          <a:r>
            <a:rPr lang="en-US" dirty="0"/>
            <a:t>Track improvement over time and adjust coaching focus</a:t>
          </a:r>
        </a:p>
      </dgm:t>
    </dgm:pt>
    <dgm:pt modelId="{6F45FE05-9A27-4F7A-873F-F115F523D934}" type="parTrans" cxnId="{68767206-D5A4-4259-B68B-4DD49BFA9650}">
      <dgm:prSet/>
      <dgm:spPr/>
      <dgm:t>
        <a:bodyPr/>
        <a:lstStyle/>
        <a:p>
          <a:endParaRPr lang="en-US"/>
        </a:p>
      </dgm:t>
    </dgm:pt>
    <dgm:pt modelId="{5E1C56EF-44C8-4DF8-B17B-690FEBA81EFD}" type="sibTrans" cxnId="{68767206-D5A4-4259-B68B-4DD49BFA9650}">
      <dgm:prSet/>
      <dgm:spPr/>
      <dgm:t>
        <a:bodyPr/>
        <a:lstStyle/>
        <a:p>
          <a:endParaRPr lang="en-US"/>
        </a:p>
      </dgm:t>
    </dgm:pt>
    <dgm:pt modelId="{7E8092F1-5740-4892-91A2-893B8142B778}">
      <dgm:prSet/>
      <dgm:spPr/>
      <dgm:t>
        <a:bodyPr/>
        <a:lstStyle/>
        <a:p>
          <a:pPr>
            <a:buFont typeface="Arial" panose="020B0604020202020204" pitchFamily="34" charset="0"/>
            <a:buChar char="•"/>
          </a:pPr>
          <a:r>
            <a:rPr lang="en-US" dirty="0"/>
            <a:t>Use CRM and performance dashboards as feedback tools</a:t>
          </a:r>
        </a:p>
      </dgm:t>
    </dgm:pt>
    <dgm:pt modelId="{D9A5FD36-4D96-4FFA-94E4-AD983DD72B36}" type="parTrans" cxnId="{E8E9FD53-E41A-40A9-A8CF-607AC3996816}">
      <dgm:prSet/>
      <dgm:spPr/>
      <dgm:t>
        <a:bodyPr/>
        <a:lstStyle/>
        <a:p>
          <a:endParaRPr lang="en-US"/>
        </a:p>
      </dgm:t>
    </dgm:pt>
    <dgm:pt modelId="{262F334B-4CD0-47A4-BBDC-D8552BC7DAD5}" type="sibTrans" cxnId="{E8E9FD53-E41A-40A9-A8CF-607AC3996816}">
      <dgm:prSet/>
      <dgm:spPr/>
      <dgm:t>
        <a:bodyPr/>
        <a:lstStyle/>
        <a:p>
          <a:endParaRPr lang="en-US"/>
        </a:p>
      </dgm:t>
    </dgm:pt>
    <dgm:pt modelId="{062B7141-2C8A-48F7-B346-A6D7904F70EE}">
      <dgm:prSet/>
      <dgm:spPr/>
      <dgm:t>
        <a:bodyPr/>
        <a:lstStyle/>
        <a:p>
          <a:pPr>
            <a:buFont typeface="Arial" panose="020B0604020202020204" pitchFamily="34" charset="0"/>
            <a:buChar char="•"/>
          </a:pPr>
          <a:endParaRPr lang="en-US" dirty="0"/>
        </a:p>
      </dgm:t>
    </dgm:pt>
    <dgm:pt modelId="{F51EE277-15E0-4B0E-8712-A9B834843C14}" type="parTrans" cxnId="{C9C18173-A083-45EF-9787-EAD3599F0F8E}">
      <dgm:prSet/>
      <dgm:spPr/>
      <dgm:t>
        <a:bodyPr/>
        <a:lstStyle/>
        <a:p>
          <a:endParaRPr lang="en-US"/>
        </a:p>
      </dgm:t>
    </dgm:pt>
    <dgm:pt modelId="{43356DB2-69CF-47C6-A17F-4E7FB7887B4A}" type="sibTrans" cxnId="{C9C18173-A083-45EF-9787-EAD3599F0F8E}">
      <dgm:prSet/>
      <dgm:spPr/>
      <dgm:t>
        <a:bodyPr/>
        <a:lstStyle/>
        <a:p>
          <a:endParaRPr lang="en-US"/>
        </a:p>
      </dgm:t>
    </dgm:pt>
    <dgm:pt modelId="{FC5E930B-363A-4806-9338-12B4CD557406}" type="pres">
      <dgm:prSet presAssocID="{AF52091A-3B16-40D9-966A-0086BA37E83F}" presName="Name0" presStyleCnt="0">
        <dgm:presLayoutVars>
          <dgm:dir/>
          <dgm:resizeHandles val="exact"/>
        </dgm:presLayoutVars>
      </dgm:prSet>
      <dgm:spPr/>
    </dgm:pt>
    <dgm:pt modelId="{F2D22EE5-C607-4039-8F14-EBB90C5F2439}" type="pres">
      <dgm:prSet presAssocID="{EA314681-92AC-4F06-9863-201FC5394874}" presName="node" presStyleLbl="node1" presStyleIdx="0" presStyleCnt="3">
        <dgm:presLayoutVars>
          <dgm:bulletEnabled val="1"/>
        </dgm:presLayoutVars>
      </dgm:prSet>
      <dgm:spPr>
        <a:prstGeom prst="roundRect">
          <a:avLst/>
        </a:prstGeom>
      </dgm:spPr>
    </dgm:pt>
    <dgm:pt modelId="{F8434454-0834-4E2C-8101-7EE6E8776EEA}" type="pres">
      <dgm:prSet presAssocID="{00001979-FB98-496A-A720-551136A0E0BE}" presName="sibTrans" presStyleCnt="0"/>
      <dgm:spPr/>
    </dgm:pt>
    <dgm:pt modelId="{0FEB0476-EA68-4F6D-B73E-94A33028F040}" type="pres">
      <dgm:prSet presAssocID="{19CEFF45-74F7-4D8B-940B-0F7710614841}" presName="node" presStyleLbl="node1" presStyleIdx="1" presStyleCnt="3">
        <dgm:presLayoutVars>
          <dgm:bulletEnabled val="1"/>
        </dgm:presLayoutVars>
      </dgm:prSet>
      <dgm:spPr>
        <a:prstGeom prst="roundRect">
          <a:avLst/>
        </a:prstGeom>
      </dgm:spPr>
    </dgm:pt>
    <dgm:pt modelId="{0ED69DD3-4124-4F97-B6A8-A73765962E88}" type="pres">
      <dgm:prSet presAssocID="{93814FAE-F242-4630-83A2-25F60E0A99AC}" presName="sibTrans" presStyleCnt="0"/>
      <dgm:spPr/>
    </dgm:pt>
    <dgm:pt modelId="{F8DB2F22-41B5-4CE2-A8F1-8918EA70E09A}" type="pres">
      <dgm:prSet presAssocID="{CCACDFCE-BC7C-477B-8138-C88E95D3DAE9}" presName="node" presStyleLbl="node1" presStyleIdx="2" presStyleCnt="3">
        <dgm:presLayoutVars>
          <dgm:bulletEnabled val="1"/>
        </dgm:presLayoutVars>
      </dgm:prSet>
      <dgm:spPr>
        <a:prstGeom prst="roundRect">
          <a:avLst/>
        </a:prstGeom>
      </dgm:spPr>
    </dgm:pt>
  </dgm:ptLst>
  <dgm:cxnLst>
    <dgm:cxn modelId="{1B907C01-13B6-46FB-A3B3-17C20F10535A}" type="presOf" srcId="{3CE18E05-E2E9-4B0E-833C-9A0EBACB00FE}" destId="{0FEB0476-EA68-4F6D-B73E-94A33028F040}" srcOrd="0" destOrd="1" presId="urn:microsoft.com/office/officeart/2005/8/layout/hList6"/>
    <dgm:cxn modelId="{68767206-D5A4-4259-B68B-4DD49BFA9650}" srcId="{CCACDFCE-BC7C-477B-8138-C88E95D3DAE9}" destId="{BAA5CA1A-E5EA-4FA6-8959-8587E0D2F590}" srcOrd="2" destOrd="0" parTransId="{6F45FE05-9A27-4F7A-873F-F115F523D934}" sibTransId="{5E1C56EF-44C8-4DF8-B17B-690FEBA81EFD}"/>
    <dgm:cxn modelId="{08B08010-5CB8-41C9-BD93-E7C5DA7DD839}" type="presOf" srcId="{6A68A6AE-87F1-4B70-9412-5EE3EE90692C}" destId="{0FEB0476-EA68-4F6D-B73E-94A33028F040}" srcOrd="0" destOrd="5" presId="urn:microsoft.com/office/officeart/2005/8/layout/hList6"/>
    <dgm:cxn modelId="{9000B212-07D4-4A87-943E-AED773EABE2C}" srcId="{AF52091A-3B16-40D9-966A-0086BA37E83F}" destId="{CCACDFCE-BC7C-477B-8138-C88E95D3DAE9}" srcOrd="2" destOrd="0" parTransId="{0E3B7AC3-08FD-4232-9360-582F5665EEDF}" sibTransId="{15B21AF0-221C-4B44-AF72-BDE0F82F9986}"/>
    <dgm:cxn modelId="{33F9B41C-F26C-462E-9CE8-B7A321CE5D5D}" type="presOf" srcId="{82419B62-2C15-47EA-89CE-D62B8BDB7421}" destId="{0FEB0476-EA68-4F6D-B73E-94A33028F040}" srcOrd="0" destOrd="4" presId="urn:microsoft.com/office/officeart/2005/8/layout/hList6"/>
    <dgm:cxn modelId="{D7ED6228-164B-420F-BC9D-E8478A0FCFB2}" type="presOf" srcId="{BAA5CA1A-E5EA-4FA6-8959-8587E0D2F590}" destId="{F8DB2F22-41B5-4CE2-A8F1-8918EA70E09A}" srcOrd="0" destOrd="3" presId="urn:microsoft.com/office/officeart/2005/8/layout/hList6"/>
    <dgm:cxn modelId="{7CD7982D-AA18-4B33-A34B-F7B23CCC2C67}" srcId="{EA314681-92AC-4F06-9863-201FC5394874}" destId="{DB48EC9A-1744-4464-BC12-6AAF4FE9665C}" srcOrd="1" destOrd="0" parTransId="{7B848674-04DE-48E5-AC73-95CF9EA0DA6E}" sibTransId="{5C57086A-5519-4A53-8B33-9043F81E4457}"/>
    <dgm:cxn modelId="{660BC52F-BAA7-42CD-923F-812BF44AE3D9}" type="presOf" srcId="{AF52091A-3B16-40D9-966A-0086BA37E83F}" destId="{FC5E930B-363A-4806-9338-12B4CD557406}" srcOrd="0" destOrd="0" presId="urn:microsoft.com/office/officeart/2005/8/layout/hList6"/>
    <dgm:cxn modelId="{14B81840-DC6C-4F82-B8DD-034CC4EE2A09}" type="presOf" srcId="{6E5FC830-DF98-477D-8012-C750DA52598C}" destId="{F2D22EE5-C607-4039-8F14-EBB90C5F2439}" srcOrd="0" destOrd="1" presId="urn:microsoft.com/office/officeart/2005/8/layout/hList6"/>
    <dgm:cxn modelId="{30B25F5F-2281-4EAC-B810-496E28690F2D}" type="presOf" srcId="{F0D77969-C09C-425B-8D0A-EB4AFF88E80E}" destId="{F2D22EE5-C607-4039-8F14-EBB90C5F2439}" srcOrd="0" destOrd="3" presId="urn:microsoft.com/office/officeart/2005/8/layout/hList6"/>
    <dgm:cxn modelId="{DDE58465-BEBE-4202-AE84-929CFD1ACE36}" type="presOf" srcId="{F4858344-1E94-4ED6-8AE6-BF37AD12CD53}" destId="{0FEB0476-EA68-4F6D-B73E-94A33028F040}" srcOrd="0" destOrd="2" presId="urn:microsoft.com/office/officeart/2005/8/layout/hList6"/>
    <dgm:cxn modelId="{A73D7473-A48B-4B06-A7A9-A8A2440C1BF0}" srcId="{CCACDFCE-BC7C-477B-8138-C88E95D3DAE9}" destId="{1D36E314-E3A0-4B92-A3A1-7B61C4763BB9}" srcOrd="0" destOrd="0" parTransId="{FE8CDB39-486B-42E4-883B-C2C0F4A0B348}" sibTransId="{7000AFA9-1E90-49A1-ABD3-658857742142}"/>
    <dgm:cxn modelId="{C9C18173-A083-45EF-9787-EAD3599F0F8E}" srcId="{CCACDFCE-BC7C-477B-8138-C88E95D3DAE9}" destId="{062B7141-2C8A-48F7-B346-A6D7904F70EE}" srcOrd="4" destOrd="0" parTransId="{F51EE277-15E0-4B0E-8712-A9B834843C14}" sibTransId="{43356DB2-69CF-47C6-A17F-4E7FB7887B4A}"/>
    <dgm:cxn modelId="{E8E9FD53-E41A-40A9-A8CF-607AC3996816}" srcId="{CCACDFCE-BC7C-477B-8138-C88E95D3DAE9}" destId="{7E8092F1-5740-4892-91A2-893B8142B778}" srcOrd="3" destOrd="0" parTransId="{D9A5FD36-4D96-4FFA-94E4-AD983DD72B36}" sibTransId="{262F334B-4CD0-47A4-BBDC-D8552BC7DAD5}"/>
    <dgm:cxn modelId="{6C986557-C01E-4336-A255-7B5FBC140BD4}" srcId="{19CEFF45-74F7-4D8B-940B-0F7710614841}" destId="{3CE18E05-E2E9-4B0E-833C-9A0EBACB00FE}" srcOrd="0" destOrd="0" parTransId="{958EAA3E-480E-41F6-B730-5F03C1836B54}" sibTransId="{AE8E6FB1-409C-44C9-B6E8-CF662DC7BC6D}"/>
    <dgm:cxn modelId="{64039558-B10D-4B7B-8BD8-C9F8293D24F2}" type="presOf" srcId="{154D0D97-705B-4AC9-9062-98EACB796289}" destId="{0FEB0476-EA68-4F6D-B73E-94A33028F040}" srcOrd="0" destOrd="3" presId="urn:microsoft.com/office/officeart/2005/8/layout/hList6"/>
    <dgm:cxn modelId="{53E5F885-1D9D-48AF-A011-7077A9C95BF3}" srcId="{19CEFF45-74F7-4D8B-940B-0F7710614841}" destId="{154D0D97-705B-4AC9-9062-98EACB796289}" srcOrd="2" destOrd="0" parTransId="{A8B68696-A2B2-46A8-8E5B-19EC309F7ED2}" sibTransId="{BDC5323F-0751-4525-9C0A-1DC4C5A3E598}"/>
    <dgm:cxn modelId="{83930B86-E6AE-46FA-B936-00A0EF140C4E}" srcId="{EA314681-92AC-4F06-9863-201FC5394874}" destId="{F0D77969-C09C-425B-8D0A-EB4AFF88E80E}" srcOrd="2" destOrd="0" parTransId="{D910EE71-F0AF-4FC4-9529-E836C7BE0A5A}" sibTransId="{8843BAD0-0B0D-441E-BBFC-045DF1C2AE6E}"/>
    <dgm:cxn modelId="{32305A8A-AA4D-43CC-8D38-1E5F75F7759A}" type="presOf" srcId="{DB48EC9A-1744-4464-BC12-6AAF4FE9665C}" destId="{F2D22EE5-C607-4039-8F14-EBB90C5F2439}" srcOrd="0" destOrd="2" presId="urn:microsoft.com/office/officeart/2005/8/layout/hList6"/>
    <dgm:cxn modelId="{C89BEC8C-1642-49A3-AD38-572C9E2C42C7}" srcId="{19CEFF45-74F7-4D8B-940B-0F7710614841}" destId="{F4858344-1E94-4ED6-8AE6-BF37AD12CD53}" srcOrd="1" destOrd="0" parTransId="{511D3251-D609-4EC3-945F-4332051B7793}" sibTransId="{F06E833B-CC81-46D9-9558-FB3D14CE7BFC}"/>
    <dgm:cxn modelId="{184F05A0-F4FE-4A57-91D2-DC0B83AF6090}" srcId="{19CEFF45-74F7-4D8B-940B-0F7710614841}" destId="{6A68A6AE-87F1-4B70-9412-5EE3EE90692C}" srcOrd="4" destOrd="0" parTransId="{BBA07D84-6112-4E6A-9354-7FCA5DD84A00}" sibTransId="{FD1B1F2D-F995-4FB0-9BF7-61E015E11BC6}"/>
    <dgm:cxn modelId="{BF8E7BAA-BCBB-41E7-8295-7D614DD11A7B}" type="presOf" srcId="{EA314681-92AC-4F06-9863-201FC5394874}" destId="{F2D22EE5-C607-4039-8F14-EBB90C5F2439}" srcOrd="0" destOrd="0" presId="urn:microsoft.com/office/officeart/2005/8/layout/hList6"/>
    <dgm:cxn modelId="{7477F0AB-4658-49B8-BED1-7054622DDA17}" type="presOf" srcId="{1D36E314-E3A0-4B92-A3A1-7B61C4763BB9}" destId="{F8DB2F22-41B5-4CE2-A8F1-8918EA70E09A}" srcOrd="0" destOrd="1" presId="urn:microsoft.com/office/officeart/2005/8/layout/hList6"/>
    <dgm:cxn modelId="{038E24AC-01D4-468D-8282-61342F6D2BD7}" srcId="{CCACDFCE-BC7C-477B-8138-C88E95D3DAE9}" destId="{D25F6E19-FCF6-45E1-AB42-DE77D26FB45A}" srcOrd="1" destOrd="0" parTransId="{ED24FCA1-0FF1-46BA-9FDF-99AB1F93CA00}" sibTransId="{C9CB81A4-D092-4268-B61F-7604A4FEEB99}"/>
    <dgm:cxn modelId="{25DD7AAD-C4FC-4398-B98F-32CB827D9FB8}" type="presOf" srcId="{062B7141-2C8A-48F7-B346-A6D7904F70EE}" destId="{F8DB2F22-41B5-4CE2-A8F1-8918EA70E09A}" srcOrd="0" destOrd="5" presId="urn:microsoft.com/office/officeart/2005/8/layout/hList6"/>
    <dgm:cxn modelId="{3613BCAD-88E4-4ACF-9643-979D7FF52CEB}" type="presOf" srcId="{CCACDFCE-BC7C-477B-8138-C88E95D3DAE9}" destId="{F8DB2F22-41B5-4CE2-A8F1-8918EA70E09A}" srcOrd="0" destOrd="0" presId="urn:microsoft.com/office/officeart/2005/8/layout/hList6"/>
    <dgm:cxn modelId="{2539F3BC-518A-4DB7-BE2E-C1CFE351F549}" srcId="{19CEFF45-74F7-4D8B-940B-0F7710614841}" destId="{82419B62-2C15-47EA-89CE-D62B8BDB7421}" srcOrd="3" destOrd="0" parTransId="{8854E0FB-2F9F-4832-BA31-2A0CF8CEF9D1}" sibTransId="{9AD3D503-CADE-41BD-AFFD-98025C2040EB}"/>
    <dgm:cxn modelId="{4B3CE1C0-3D55-4883-B03F-C201973E9A69}" type="presOf" srcId="{19CEFF45-74F7-4D8B-940B-0F7710614841}" destId="{0FEB0476-EA68-4F6D-B73E-94A33028F040}" srcOrd="0" destOrd="0" presId="urn:microsoft.com/office/officeart/2005/8/layout/hList6"/>
    <dgm:cxn modelId="{DEBFD8C1-F7E4-477B-832F-D624F13285F9}" srcId="{AF52091A-3B16-40D9-966A-0086BA37E83F}" destId="{19CEFF45-74F7-4D8B-940B-0F7710614841}" srcOrd="1" destOrd="0" parTransId="{65C5D067-E8D0-4F43-92A4-1912490F1FA0}" sibTransId="{93814FAE-F242-4630-83A2-25F60E0A99AC}"/>
    <dgm:cxn modelId="{9B5ABDC2-4720-4A0E-A090-3C1FB79501F5}" srcId="{EA314681-92AC-4F06-9863-201FC5394874}" destId="{6E5FC830-DF98-477D-8012-C750DA52598C}" srcOrd="0" destOrd="0" parTransId="{F84AEDAE-5A0B-49FB-9C2B-6FBD5AC2D130}" sibTransId="{BA209C62-36A3-436E-9062-3215F74A742A}"/>
    <dgm:cxn modelId="{EF67F2D5-7DF4-48EC-99DD-E4939C9F57D9}" type="presOf" srcId="{7E8092F1-5740-4892-91A2-893B8142B778}" destId="{F8DB2F22-41B5-4CE2-A8F1-8918EA70E09A}" srcOrd="0" destOrd="4" presId="urn:microsoft.com/office/officeart/2005/8/layout/hList6"/>
    <dgm:cxn modelId="{2FD4D1F4-1295-4FB7-9E77-52FAD6EAF095}" srcId="{AF52091A-3B16-40D9-966A-0086BA37E83F}" destId="{EA314681-92AC-4F06-9863-201FC5394874}" srcOrd="0" destOrd="0" parTransId="{C7BEDCD7-882F-48EF-A517-ECEF445C4FCB}" sibTransId="{00001979-FB98-496A-A720-551136A0E0BE}"/>
    <dgm:cxn modelId="{2675A7F5-934D-4691-9320-4F866E165450}" type="presOf" srcId="{D25F6E19-FCF6-45E1-AB42-DE77D26FB45A}" destId="{F8DB2F22-41B5-4CE2-A8F1-8918EA70E09A}" srcOrd="0" destOrd="2" presId="urn:microsoft.com/office/officeart/2005/8/layout/hList6"/>
    <dgm:cxn modelId="{7004DA79-85D0-4027-85D7-592D3CA31F52}" type="presParOf" srcId="{FC5E930B-363A-4806-9338-12B4CD557406}" destId="{F2D22EE5-C607-4039-8F14-EBB90C5F2439}" srcOrd="0" destOrd="0" presId="urn:microsoft.com/office/officeart/2005/8/layout/hList6"/>
    <dgm:cxn modelId="{FFDFB2DC-E68B-47F6-AE81-E642216E885D}" type="presParOf" srcId="{FC5E930B-363A-4806-9338-12B4CD557406}" destId="{F8434454-0834-4E2C-8101-7EE6E8776EEA}" srcOrd="1" destOrd="0" presId="urn:microsoft.com/office/officeart/2005/8/layout/hList6"/>
    <dgm:cxn modelId="{05CBB26A-30CB-4FC6-B847-B204C11AB497}" type="presParOf" srcId="{FC5E930B-363A-4806-9338-12B4CD557406}" destId="{0FEB0476-EA68-4F6D-B73E-94A33028F040}" srcOrd="2" destOrd="0" presId="urn:microsoft.com/office/officeart/2005/8/layout/hList6"/>
    <dgm:cxn modelId="{7D3EFA83-867C-442F-A1FE-F3DF67FB27E3}" type="presParOf" srcId="{FC5E930B-363A-4806-9338-12B4CD557406}" destId="{0ED69DD3-4124-4F97-B6A8-A73765962E88}" srcOrd="3" destOrd="0" presId="urn:microsoft.com/office/officeart/2005/8/layout/hList6"/>
    <dgm:cxn modelId="{8D9245B7-2B4A-42CC-A0DE-DEDD96B9FB72}" type="presParOf" srcId="{FC5E930B-363A-4806-9338-12B4CD557406}" destId="{F8DB2F22-41B5-4CE2-A8F1-8918EA70E09A}"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15A524-E734-4EE5-A6E8-B12A50AE8C19}"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CF49D2C5-E88A-48A6-9D8F-A218415048EE}">
      <dgm:prSet phldrT="[Text]" custT="1"/>
      <dgm:spPr/>
      <dgm:t>
        <a:bodyPr/>
        <a:lstStyle/>
        <a:p>
          <a:pPr algn="ctr"/>
          <a:r>
            <a:rPr lang="en-US" sz="2000" b="1" dirty="0"/>
            <a:t>Weekly Skill Checkpoints</a:t>
          </a:r>
        </a:p>
        <a:p>
          <a:pPr algn="ctr"/>
          <a:r>
            <a:rPr lang="en-US" sz="2000" dirty="0"/>
            <a:t>Quizzes, role-play evaluations, and mock call scores aligned to weekly training themes.</a:t>
          </a:r>
          <a:endParaRPr lang="en-US" sz="2000" b="1" dirty="0"/>
        </a:p>
      </dgm:t>
    </dgm:pt>
    <dgm:pt modelId="{744EAD27-DB7B-47CA-88A7-E7D094B3A434}" type="parTrans" cxnId="{03C8F7B5-BCA1-4FD6-A7EA-79AA6DC54215}">
      <dgm:prSet/>
      <dgm:spPr/>
      <dgm:t>
        <a:bodyPr/>
        <a:lstStyle/>
        <a:p>
          <a:endParaRPr lang="en-US" sz="2000"/>
        </a:p>
      </dgm:t>
    </dgm:pt>
    <dgm:pt modelId="{29188A8B-56F8-417D-B9B4-7A2BE5CC7AC9}" type="sibTrans" cxnId="{03C8F7B5-BCA1-4FD6-A7EA-79AA6DC54215}">
      <dgm:prSet/>
      <dgm:spPr/>
      <dgm:t>
        <a:bodyPr/>
        <a:lstStyle/>
        <a:p>
          <a:endParaRPr lang="en-US" sz="2000"/>
        </a:p>
      </dgm:t>
    </dgm:pt>
    <dgm:pt modelId="{3EC8541C-7BCF-4568-ACE8-180B1D06489A}">
      <dgm:prSet phldrT="[Text]" custT="1"/>
      <dgm:spPr/>
      <dgm:t>
        <a:bodyPr/>
        <a:lstStyle/>
        <a:p>
          <a:pPr algn="ctr"/>
          <a:r>
            <a:rPr lang="en-US" sz="2000" b="1" dirty="0"/>
            <a:t>CRM Activity Monitoring</a:t>
          </a:r>
        </a:p>
        <a:p>
          <a:pPr algn="ctr"/>
          <a:r>
            <a:rPr lang="en-US" sz="2000" dirty="0"/>
            <a:t>Track lead entries, follow-ups, call logs, and task completion to measure adoption and consistency.</a:t>
          </a:r>
          <a:endParaRPr lang="en-US" sz="2000" b="1" dirty="0"/>
        </a:p>
      </dgm:t>
    </dgm:pt>
    <dgm:pt modelId="{C1259924-2975-4F84-84F4-576A81E82DE5}" type="parTrans" cxnId="{55D20DBA-EF71-4283-BBC5-1B5C6A74EB4F}">
      <dgm:prSet/>
      <dgm:spPr/>
      <dgm:t>
        <a:bodyPr/>
        <a:lstStyle/>
        <a:p>
          <a:endParaRPr lang="en-US" sz="2000"/>
        </a:p>
      </dgm:t>
    </dgm:pt>
    <dgm:pt modelId="{CF6BA6AC-B7E3-4159-98B4-543F3DCC6BB5}" type="sibTrans" cxnId="{55D20DBA-EF71-4283-BBC5-1B5C6A74EB4F}">
      <dgm:prSet/>
      <dgm:spPr/>
      <dgm:t>
        <a:bodyPr/>
        <a:lstStyle/>
        <a:p>
          <a:endParaRPr lang="en-US" sz="2000"/>
        </a:p>
      </dgm:t>
    </dgm:pt>
    <dgm:pt modelId="{6F76B46E-7080-4EB9-BCA6-D5AA93007E06}">
      <dgm:prSet phldrT="[Text]" custT="1"/>
      <dgm:spPr/>
      <dgm:t>
        <a:bodyPr/>
        <a:lstStyle/>
        <a:p>
          <a:pPr algn="ctr"/>
          <a:r>
            <a:rPr lang="en-US" sz="2000" b="1" dirty="0"/>
            <a:t>Performance Metrics Alignment</a:t>
          </a:r>
        </a:p>
        <a:p>
          <a:pPr algn="ctr"/>
          <a:r>
            <a:rPr lang="en-US" sz="2000" dirty="0"/>
            <a:t>Map training progress to KPIs like conversion rate, response time, and pipeline growth.</a:t>
          </a:r>
          <a:endParaRPr lang="en-US" sz="2000" b="1" dirty="0"/>
        </a:p>
      </dgm:t>
    </dgm:pt>
    <dgm:pt modelId="{9D23A14F-993C-4C4B-A6B7-9A030AC72A5D}" type="parTrans" cxnId="{94659F98-F515-4C79-B5AD-2BE6B05FE64B}">
      <dgm:prSet/>
      <dgm:spPr/>
      <dgm:t>
        <a:bodyPr/>
        <a:lstStyle/>
        <a:p>
          <a:endParaRPr lang="en-US" sz="2000"/>
        </a:p>
      </dgm:t>
    </dgm:pt>
    <dgm:pt modelId="{1DBE4040-BDD1-4BAB-8523-85823F680B47}" type="sibTrans" cxnId="{94659F98-F515-4C79-B5AD-2BE6B05FE64B}">
      <dgm:prSet/>
      <dgm:spPr/>
      <dgm:t>
        <a:bodyPr/>
        <a:lstStyle/>
        <a:p>
          <a:endParaRPr lang="en-US" sz="2000"/>
        </a:p>
      </dgm:t>
    </dgm:pt>
    <dgm:pt modelId="{6BCCC3B4-F394-4C1C-8437-5CB227A35959}">
      <dgm:prSet phldrT="[Text]" custT="1"/>
      <dgm:spPr/>
      <dgm:t>
        <a:bodyPr/>
        <a:lstStyle/>
        <a:p>
          <a:pPr algn="ctr"/>
          <a:r>
            <a:rPr lang="en-US" sz="2000" b="1" dirty="0"/>
            <a:t>Manager Feedback Loops</a:t>
          </a:r>
        </a:p>
        <a:p>
          <a:pPr algn="ctr"/>
          <a:r>
            <a:rPr lang="en-US" sz="2000" dirty="0"/>
            <a:t>Regular manager reviews using observation forms, scorecards, and 1:1 coaching input.</a:t>
          </a:r>
          <a:endParaRPr lang="en-US" sz="2000" b="1" dirty="0"/>
        </a:p>
      </dgm:t>
    </dgm:pt>
    <dgm:pt modelId="{9B27E865-FCFF-4C62-845F-C4447F2F311E}" type="parTrans" cxnId="{1F5831CC-1F57-4CD3-A42A-1E24BF79CBFB}">
      <dgm:prSet/>
      <dgm:spPr/>
      <dgm:t>
        <a:bodyPr/>
        <a:lstStyle/>
        <a:p>
          <a:endParaRPr lang="en-US" sz="2000"/>
        </a:p>
      </dgm:t>
    </dgm:pt>
    <dgm:pt modelId="{1428D94C-F75C-482F-A43A-96C56ED24112}" type="sibTrans" cxnId="{1F5831CC-1F57-4CD3-A42A-1E24BF79CBFB}">
      <dgm:prSet/>
      <dgm:spPr/>
      <dgm:t>
        <a:bodyPr/>
        <a:lstStyle/>
        <a:p>
          <a:endParaRPr lang="en-US" sz="2000"/>
        </a:p>
      </dgm:t>
    </dgm:pt>
    <dgm:pt modelId="{DC174798-6FD4-4BF1-851E-132C742E1010}">
      <dgm:prSet phldrT="[Text]" custT="1"/>
      <dgm:spPr/>
      <dgm:t>
        <a:bodyPr/>
        <a:lstStyle/>
        <a:p>
          <a:pPr algn="ctr"/>
          <a:r>
            <a:rPr lang="en-US" sz="2000" b="1" dirty="0"/>
            <a:t>End-of-Phase Assessments &amp; Certification</a:t>
          </a:r>
        </a:p>
        <a:p>
          <a:pPr algn="ctr"/>
          <a:r>
            <a:rPr lang="en-US" sz="2000" dirty="0"/>
            <a:t>Phase-wise evaluations (post Week 4 &amp; Week 8) to certify role readiness and knowledge retention.</a:t>
          </a:r>
          <a:endParaRPr lang="en-US" sz="2000" b="1" dirty="0"/>
        </a:p>
      </dgm:t>
    </dgm:pt>
    <dgm:pt modelId="{DA0FD5A8-886D-48CE-84EA-A933C97B5565}" type="parTrans" cxnId="{1365017C-7E35-46D9-A109-4BC907B646F2}">
      <dgm:prSet/>
      <dgm:spPr/>
      <dgm:t>
        <a:bodyPr/>
        <a:lstStyle/>
        <a:p>
          <a:endParaRPr lang="en-US" sz="2000"/>
        </a:p>
      </dgm:t>
    </dgm:pt>
    <dgm:pt modelId="{D48D0164-FDF1-4385-BD50-C8B16D44CDA6}" type="sibTrans" cxnId="{1365017C-7E35-46D9-A109-4BC907B646F2}">
      <dgm:prSet/>
      <dgm:spPr/>
      <dgm:t>
        <a:bodyPr/>
        <a:lstStyle/>
        <a:p>
          <a:endParaRPr lang="en-US" sz="2000"/>
        </a:p>
      </dgm:t>
    </dgm:pt>
    <dgm:pt modelId="{6DD7E701-312C-4E4A-B64D-23B87CE7B8F4}" type="pres">
      <dgm:prSet presAssocID="{CE15A524-E734-4EE5-A6E8-B12A50AE8C19}" presName="Name0" presStyleCnt="0">
        <dgm:presLayoutVars>
          <dgm:dir/>
          <dgm:resizeHandles val="exact"/>
        </dgm:presLayoutVars>
      </dgm:prSet>
      <dgm:spPr/>
    </dgm:pt>
    <dgm:pt modelId="{1664B091-5BF2-487C-9DB2-58DD93160711}" type="pres">
      <dgm:prSet presAssocID="{CF49D2C5-E88A-48A6-9D8F-A218415048EE}" presName="node" presStyleLbl="node1" presStyleIdx="0" presStyleCnt="5">
        <dgm:presLayoutVars>
          <dgm:bulletEnabled val="1"/>
        </dgm:presLayoutVars>
      </dgm:prSet>
      <dgm:spPr>
        <a:prstGeom prst="roundRect">
          <a:avLst/>
        </a:prstGeom>
      </dgm:spPr>
    </dgm:pt>
    <dgm:pt modelId="{5DCA9487-E9A4-4D18-87B3-6E243F91C55B}" type="pres">
      <dgm:prSet presAssocID="{29188A8B-56F8-417D-B9B4-7A2BE5CC7AC9}" presName="sibTrans" presStyleCnt="0"/>
      <dgm:spPr/>
    </dgm:pt>
    <dgm:pt modelId="{B4A0C670-ECB4-4429-B095-C98159830498}" type="pres">
      <dgm:prSet presAssocID="{3EC8541C-7BCF-4568-ACE8-180B1D06489A}" presName="node" presStyleLbl="node1" presStyleIdx="1" presStyleCnt="5">
        <dgm:presLayoutVars>
          <dgm:bulletEnabled val="1"/>
        </dgm:presLayoutVars>
      </dgm:prSet>
      <dgm:spPr>
        <a:prstGeom prst="roundRect">
          <a:avLst/>
        </a:prstGeom>
      </dgm:spPr>
    </dgm:pt>
    <dgm:pt modelId="{EFEA52EE-AB37-47AC-A0E7-840104911E67}" type="pres">
      <dgm:prSet presAssocID="{CF6BA6AC-B7E3-4159-98B4-543F3DCC6BB5}" presName="sibTrans" presStyleCnt="0"/>
      <dgm:spPr/>
    </dgm:pt>
    <dgm:pt modelId="{B9C90410-4837-44EC-8A9F-C8CA319B6479}" type="pres">
      <dgm:prSet presAssocID="{6F76B46E-7080-4EB9-BCA6-D5AA93007E06}" presName="node" presStyleLbl="node1" presStyleIdx="2" presStyleCnt="5">
        <dgm:presLayoutVars>
          <dgm:bulletEnabled val="1"/>
        </dgm:presLayoutVars>
      </dgm:prSet>
      <dgm:spPr>
        <a:prstGeom prst="roundRect">
          <a:avLst/>
        </a:prstGeom>
      </dgm:spPr>
    </dgm:pt>
    <dgm:pt modelId="{F720FE01-EFBE-4FCC-B062-6A3729B969D6}" type="pres">
      <dgm:prSet presAssocID="{1DBE4040-BDD1-4BAB-8523-85823F680B47}" presName="sibTrans" presStyleCnt="0"/>
      <dgm:spPr/>
    </dgm:pt>
    <dgm:pt modelId="{1DFB8728-37BE-4DF6-BFD2-372E7DED76F8}" type="pres">
      <dgm:prSet presAssocID="{6BCCC3B4-F394-4C1C-8437-5CB227A35959}" presName="node" presStyleLbl="node1" presStyleIdx="3" presStyleCnt="5">
        <dgm:presLayoutVars>
          <dgm:bulletEnabled val="1"/>
        </dgm:presLayoutVars>
      </dgm:prSet>
      <dgm:spPr>
        <a:prstGeom prst="roundRect">
          <a:avLst/>
        </a:prstGeom>
      </dgm:spPr>
    </dgm:pt>
    <dgm:pt modelId="{D380AFBB-7803-473D-82F8-B3FF4745DB17}" type="pres">
      <dgm:prSet presAssocID="{1428D94C-F75C-482F-A43A-96C56ED24112}" presName="sibTrans" presStyleCnt="0"/>
      <dgm:spPr/>
    </dgm:pt>
    <dgm:pt modelId="{B966F252-D186-4A36-9F58-9DEA4CEA93AC}" type="pres">
      <dgm:prSet presAssocID="{DC174798-6FD4-4BF1-851E-132C742E1010}" presName="node" presStyleLbl="node1" presStyleIdx="4" presStyleCnt="5">
        <dgm:presLayoutVars>
          <dgm:bulletEnabled val="1"/>
        </dgm:presLayoutVars>
      </dgm:prSet>
      <dgm:spPr>
        <a:prstGeom prst="roundRect">
          <a:avLst/>
        </a:prstGeom>
      </dgm:spPr>
    </dgm:pt>
  </dgm:ptLst>
  <dgm:cxnLst>
    <dgm:cxn modelId="{0B160E13-7124-4223-8EBD-FBDC3D39531F}" type="presOf" srcId="{CE15A524-E734-4EE5-A6E8-B12A50AE8C19}" destId="{6DD7E701-312C-4E4A-B64D-23B87CE7B8F4}" srcOrd="0" destOrd="0" presId="urn:microsoft.com/office/officeart/2005/8/layout/hList6"/>
    <dgm:cxn modelId="{13574F47-8063-4B8D-BC1D-8B75DB2D2D1E}" type="presOf" srcId="{6F76B46E-7080-4EB9-BCA6-D5AA93007E06}" destId="{B9C90410-4837-44EC-8A9F-C8CA319B6479}" srcOrd="0" destOrd="0" presId="urn:microsoft.com/office/officeart/2005/8/layout/hList6"/>
    <dgm:cxn modelId="{B2C1D659-670E-4C97-BFAC-22D9365A0B2D}" type="presOf" srcId="{DC174798-6FD4-4BF1-851E-132C742E1010}" destId="{B966F252-D186-4A36-9F58-9DEA4CEA93AC}" srcOrd="0" destOrd="0" presId="urn:microsoft.com/office/officeart/2005/8/layout/hList6"/>
    <dgm:cxn modelId="{1365017C-7E35-46D9-A109-4BC907B646F2}" srcId="{CE15A524-E734-4EE5-A6E8-B12A50AE8C19}" destId="{DC174798-6FD4-4BF1-851E-132C742E1010}" srcOrd="4" destOrd="0" parTransId="{DA0FD5A8-886D-48CE-84EA-A933C97B5565}" sibTransId="{D48D0164-FDF1-4385-BD50-C8B16D44CDA6}"/>
    <dgm:cxn modelId="{1D877888-753B-46C4-BC01-2F4B51CFE227}" type="presOf" srcId="{CF49D2C5-E88A-48A6-9D8F-A218415048EE}" destId="{1664B091-5BF2-487C-9DB2-58DD93160711}" srcOrd="0" destOrd="0" presId="urn:microsoft.com/office/officeart/2005/8/layout/hList6"/>
    <dgm:cxn modelId="{94659F98-F515-4C79-B5AD-2BE6B05FE64B}" srcId="{CE15A524-E734-4EE5-A6E8-B12A50AE8C19}" destId="{6F76B46E-7080-4EB9-BCA6-D5AA93007E06}" srcOrd="2" destOrd="0" parTransId="{9D23A14F-993C-4C4B-A6B7-9A030AC72A5D}" sibTransId="{1DBE4040-BDD1-4BAB-8523-85823F680B47}"/>
    <dgm:cxn modelId="{5D9F829F-BF59-481F-A453-77CEE417E5B1}" type="presOf" srcId="{6BCCC3B4-F394-4C1C-8437-5CB227A35959}" destId="{1DFB8728-37BE-4DF6-BFD2-372E7DED76F8}" srcOrd="0" destOrd="0" presId="urn:microsoft.com/office/officeart/2005/8/layout/hList6"/>
    <dgm:cxn modelId="{03C8F7B5-BCA1-4FD6-A7EA-79AA6DC54215}" srcId="{CE15A524-E734-4EE5-A6E8-B12A50AE8C19}" destId="{CF49D2C5-E88A-48A6-9D8F-A218415048EE}" srcOrd="0" destOrd="0" parTransId="{744EAD27-DB7B-47CA-88A7-E7D094B3A434}" sibTransId="{29188A8B-56F8-417D-B9B4-7A2BE5CC7AC9}"/>
    <dgm:cxn modelId="{55D20DBA-EF71-4283-BBC5-1B5C6A74EB4F}" srcId="{CE15A524-E734-4EE5-A6E8-B12A50AE8C19}" destId="{3EC8541C-7BCF-4568-ACE8-180B1D06489A}" srcOrd="1" destOrd="0" parTransId="{C1259924-2975-4F84-84F4-576A81E82DE5}" sibTransId="{CF6BA6AC-B7E3-4159-98B4-543F3DCC6BB5}"/>
    <dgm:cxn modelId="{1F5831CC-1F57-4CD3-A42A-1E24BF79CBFB}" srcId="{CE15A524-E734-4EE5-A6E8-B12A50AE8C19}" destId="{6BCCC3B4-F394-4C1C-8437-5CB227A35959}" srcOrd="3" destOrd="0" parTransId="{9B27E865-FCFF-4C62-845F-C4447F2F311E}" sibTransId="{1428D94C-F75C-482F-A43A-96C56ED24112}"/>
    <dgm:cxn modelId="{7EA9F3EB-1F2A-4530-A0C7-BA402FB35654}" type="presOf" srcId="{3EC8541C-7BCF-4568-ACE8-180B1D06489A}" destId="{B4A0C670-ECB4-4429-B095-C98159830498}" srcOrd="0" destOrd="0" presId="urn:microsoft.com/office/officeart/2005/8/layout/hList6"/>
    <dgm:cxn modelId="{3A982B32-B2D4-4DBF-8589-203AD7148B9A}" type="presParOf" srcId="{6DD7E701-312C-4E4A-B64D-23B87CE7B8F4}" destId="{1664B091-5BF2-487C-9DB2-58DD93160711}" srcOrd="0" destOrd="0" presId="urn:microsoft.com/office/officeart/2005/8/layout/hList6"/>
    <dgm:cxn modelId="{EF8399BB-C070-4705-A0EB-166F4DB95689}" type="presParOf" srcId="{6DD7E701-312C-4E4A-B64D-23B87CE7B8F4}" destId="{5DCA9487-E9A4-4D18-87B3-6E243F91C55B}" srcOrd="1" destOrd="0" presId="urn:microsoft.com/office/officeart/2005/8/layout/hList6"/>
    <dgm:cxn modelId="{E9896CB8-6A57-4F94-9413-76CA28EC1107}" type="presParOf" srcId="{6DD7E701-312C-4E4A-B64D-23B87CE7B8F4}" destId="{B4A0C670-ECB4-4429-B095-C98159830498}" srcOrd="2" destOrd="0" presId="urn:microsoft.com/office/officeart/2005/8/layout/hList6"/>
    <dgm:cxn modelId="{C811215E-A736-449D-B841-F1D02BFBE0ED}" type="presParOf" srcId="{6DD7E701-312C-4E4A-B64D-23B87CE7B8F4}" destId="{EFEA52EE-AB37-47AC-A0E7-840104911E67}" srcOrd="3" destOrd="0" presId="urn:microsoft.com/office/officeart/2005/8/layout/hList6"/>
    <dgm:cxn modelId="{BB1B7112-EE0C-4C6D-AA02-3A5B0128A7D5}" type="presParOf" srcId="{6DD7E701-312C-4E4A-B64D-23B87CE7B8F4}" destId="{B9C90410-4837-44EC-8A9F-C8CA319B6479}" srcOrd="4" destOrd="0" presId="urn:microsoft.com/office/officeart/2005/8/layout/hList6"/>
    <dgm:cxn modelId="{B238F3A2-BFC0-4667-85DC-92BADD93CF70}" type="presParOf" srcId="{6DD7E701-312C-4E4A-B64D-23B87CE7B8F4}" destId="{F720FE01-EFBE-4FCC-B062-6A3729B969D6}" srcOrd="5" destOrd="0" presId="urn:microsoft.com/office/officeart/2005/8/layout/hList6"/>
    <dgm:cxn modelId="{3833E09F-34DD-49C7-AEE8-D7923DF5B64D}" type="presParOf" srcId="{6DD7E701-312C-4E4A-B64D-23B87CE7B8F4}" destId="{1DFB8728-37BE-4DF6-BFD2-372E7DED76F8}" srcOrd="6" destOrd="0" presId="urn:microsoft.com/office/officeart/2005/8/layout/hList6"/>
    <dgm:cxn modelId="{BE748123-70AB-4084-9F92-B28EE6374F70}" type="presParOf" srcId="{6DD7E701-312C-4E4A-B64D-23B87CE7B8F4}" destId="{D380AFBB-7803-473D-82F8-B3FF4745DB17}" srcOrd="7" destOrd="0" presId="urn:microsoft.com/office/officeart/2005/8/layout/hList6"/>
    <dgm:cxn modelId="{AB392100-C40B-44FC-A4DD-97DD39664DFD}" type="presParOf" srcId="{6DD7E701-312C-4E4A-B64D-23B87CE7B8F4}" destId="{B966F252-D186-4A36-9F58-9DEA4CEA93AC}"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785585-BB8D-4309-B236-23AD06B4DC8D}"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C94B6EE3-BA81-4DB9-BBE5-3782E80A7440}">
      <dgm:prSet phldrT="[Text]" custT="1"/>
      <dgm:spPr>
        <a:solidFill>
          <a:schemeClr val="accent1">
            <a:lumMod val="75000"/>
          </a:schemeClr>
        </a:solidFill>
      </dgm:spPr>
      <dgm:t>
        <a:bodyPr/>
        <a:lstStyle/>
        <a:p>
          <a:r>
            <a:rPr lang="en-US" sz="2400">
              <a:solidFill>
                <a:schemeClr val="bg1"/>
              </a:solidFill>
            </a:rPr>
            <a:t>Three pillars</a:t>
          </a:r>
          <a:endParaRPr lang="en-US" sz="2400" dirty="0"/>
        </a:p>
      </dgm:t>
    </dgm:pt>
    <dgm:pt modelId="{9332785D-ABD8-4514-92FF-EB0F6A627867}" type="parTrans" cxnId="{FF01F81C-E042-4906-A268-1F62A126DB49}">
      <dgm:prSet/>
      <dgm:spPr/>
      <dgm:t>
        <a:bodyPr/>
        <a:lstStyle/>
        <a:p>
          <a:endParaRPr lang="en-US" sz="2400"/>
        </a:p>
      </dgm:t>
    </dgm:pt>
    <dgm:pt modelId="{28AA134F-4D5C-4DBA-97FF-11CDF438124B}" type="sibTrans" cxnId="{FF01F81C-E042-4906-A268-1F62A126DB49}">
      <dgm:prSet custT="1"/>
      <dgm:spPr/>
      <dgm:t>
        <a:bodyPr/>
        <a:lstStyle/>
        <a:p>
          <a:endParaRPr lang="en-US" sz="2400"/>
        </a:p>
      </dgm:t>
    </dgm:pt>
    <dgm:pt modelId="{2A2B74D3-B830-43E6-9134-8DB0B5C8657F}">
      <dgm:prSet phldrT="[Text]" custT="1"/>
      <dgm:spPr/>
      <dgm:t>
        <a:bodyPr/>
        <a:lstStyle/>
        <a:p>
          <a:r>
            <a:rPr lang="en-US" sz="2400" dirty="0">
              <a:solidFill>
                <a:schemeClr val="bg1"/>
              </a:solidFill>
            </a:rPr>
            <a:t>Coaching (monthly)</a:t>
          </a:r>
          <a:endParaRPr lang="en-US" sz="2400" dirty="0"/>
        </a:p>
      </dgm:t>
    </dgm:pt>
    <dgm:pt modelId="{91024512-8058-4B08-8BA9-69E38B16A53E}" type="parTrans" cxnId="{F8E256E2-430C-4FE8-AB27-A2CF4A90A812}">
      <dgm:prSet/>
      <dgm:spPr/>
      <dgm:t>
        <a:bodyPr/>
        <a:lstStyle/>
        <a:p>
          <a:endParaRPr lang="en-US" sz="2400"/>
        </a:p>
      </dgm:t>
    </dgm:pt>
    <dgm:pt modelId="{CA2E5152-621D-4A75-9DCE-5C970D5B52E4}" type="sibTrans" cxnId="{F8E256E2-430C-4FE8-AB27-A2CF4A90A812}">
      <dgm:prSet custT="1"/>
      <dgm:spPr/>
      <dgm:t>
        <a:bodyPr/>
        <a:lstStyle/>
        <a:p>
          <a:endParaRPr lang="en-US" sz="2400"/>
        </a:p>
      </dgm:t>
    </dgm:pt>
    <dgm:pt modelId="{907CE542-19C0-46C9-A2B2-05EA6ABB3A72}">
      <dgm:prSet custT="1"/>
      <dgm:spPr/>
      <dgm:t>
        <a:bodyPr/>
        <a:lstStyle/>
        <a:p>
          <a:r>
            <a:rPr lang="en-US" sz="2400">
              <a:solidFill>
                <a:schemeClr val="bg1"/>
              </a:solidFill>
            </a:rPr>
            <a:t>Peer Learning (biweekly)</a:t>
          </a:r>
          <a:endParaRPr lang="en-US" sz="2400" dirty="0">
            <a:solidFill>
              <a:schemeClr val="bg1"/>
            </a:solidFill>
          </a:endParaRPr>
        </a:p>
      </dgm:t>
    </dgm:pt>
    <dgm:pt modelId="{275121EB-E2CB-4CAC-AD86-E9C901E1B288}" type="parTrans" cxnId="{635F450B-C069-49BA-9C4C-CFFA158FEB0C}">
      <dgm:prSet/>
      <dgm:spPr/>
      <dgm:t>
        <a:bodyPr/>
        <a:lstStyle/>
        <a:p>
          <a:endParaRPr lang="en-US" sz="2400"/>
        </a:p>
      </dgm:t>
    </dgm:pt>
    <dgm:pt modelId="{A4D052BA-D46C-4D04-85D1-36CA457BEC61}" type="sibTrans" cxnId="{635F450B-C069-49BA-9C4C-CFFA158FEB0C}">
      <dgm:prSet custT="1"/>
      <dgm:spPr/>
      <dgm:t>
        <a:bodyPr/>
        <a:lstStyle/>
        <a:p>
          <a:endParaRPr lang="en-US" sz="2400"/>
        </a:p>
      </dgm:t>
    </dgm:pt>
    <dgm:pt modelId="{A15F9176-1419-4FED-B847-16F8D5BCAADB}">
      <dgm:prSet custT="1"/>
      <dgm:spPr/>
      <dgm:t>
        <a:bodyPr/>
        <a:lstStyle/>
        <a:p>
          <a:r>
            <a:rPr lang="en-US" sz="2400">
              <a:solidFill>
                <a:schemeClr val="bg1"/>
              </a:solidFill>
            </a:rPr>
            <a:t>Modular Upskilling (as needed)</a:t>
          </a:r>
          <a:endParaRPr lang="en-US" sz="2400" dirty="0"/>
        </a:p>
      </dgm:t>
    </dgm:pt>
    <dgm:pt modelId="{928F569B-444E-416F-BD5A-0765C530D6DD}" type="parTrans" cxnId="{063DF8D0-DC03-4D1E-830E-0A97A337BE68}">
      <dgm:prSet/>
      <dgm:spPr/>
      <dgm:t>
        <a:bodyPr/>
        <a:lstStyle/>
        <a:p>
          <a:endParaRPr lang="en-US" sz="2400"/>
        </a:p>
      </dgm:t>
    </dgm:pt>
    <dgm:pt modelId="{F5F262D8-8880-4AA4-9EDA-53C782FD7FEF}" type="sibTrans" cxnId="{063DF8D0-DC03-4D1E-830E-0A97A337BE68}">
      <dgm:prSet/>
      <dgm:spPr/>
      <dgm:t>
        <a:bodyPr/>
        <a:lstStyle/>
        <a:p>
          <a:endParaRPr lang="en-US" sz="2400"/>
        </a:p>
      </dgm:t>
    </dgm:pt>
    <dgm:pt modelId="{17B69B88-A661-4804-A469-6B9ADC670B8D}" type="pres">
      <dgm:prSet presAssocID="{2D785585-BB8D-4309-B236-23AD06B4DC8D}" presName="linearFlow" presStyleCnt="0">
        <dgm:presLayoutVars>
          <dgm:resizeHandles val="exact"/>
        </dgm:presLayoutVars>
      </dgm:prSet>
      <dgm:spPr/>
    </dgm:pt>
    <dgm:pt modelId="{486AA060-6FE9-465C-967C-D46A43735B98}" type="pres">
      <dgm:prSet presAssocID="{C94B6EE3-BA81-4DB9-BBE5-3782E80A7440}" presName="node" presStyleLbl="node1" presStyleIdx="0" presStyleCnt="4">
        <dgm:presLayoutVars>
          <dgm:bulletEnabled val="1"/>
        </dgm:presLayoutVars>
      </dgm:prSet>
      <dgm:spPr/>
    </dgm:pt>
    <dgm:pt modelId="{6D71185C-5ABC-49AB-ABDB-122B6ADFB64F}" type="pres">
      <dgm:prSet presAssocID="{28AA134F-4D5C-4DBA-97FF-11CDF438124B}" presName="sibTrans" presStyleLbl="sibTrans2D1" presStyleIdx="0" presStyleCnt="3"/>
      <dgm:spPr/>
    </dgm:pt>
    <dgm:pt modelId="{894B1714-640E-4273-82D1-E2CF61072782}" type="pres">
      <dgm:prSet presAssocID="{28AA134F-4D5C-4DBA-97FF-11CDF438124B}" presName="connectorText" presStyleLbl="sibTrans2D1" presStyleIdx="0" presStyleCnt="3"/>
      <dgm:spPr/>
    </dgm:pt>
    <dgm:pt modelId="{034EBF9E-9F7C-4490-B6A2-C15EAC85C3EB}" type="pres">
      <dgm:prSet presAssocID="{2A2B74D3-B830-43E6-9134-8DB0B5C8657F}" presName="node" presStyleLbl="node1" presStyleIdx="1" presStyleCnt="4">
        <dgm:presLayoutVars>
          <dgm:bulletEnabled val="1"/>
        </dgm:presLayoutVars>
      </dgm:prSet>
      <dgm:spPr/>
    </dgm:pt>
    <dgm:pt modelId="{D739A278-CF12-4465-8943-6B12D53C1B16}" type="pres">
      <dgm:prSet presAssocID="{CA2E5152-621D-4A75-9DCE-5C970D5B52E4}" presName="sibTrans" presStyleLbl="sibTrans2D1" presStyleIdx="1" presStyleCnt="3"/>
      <dgm:spPr/>
    </dgm:pt>
    <dgm:pt modelId="{4051150D-E6D0-4825-AB57-929DBDAEEC17}" type="pres">
      <dgm:prSet presAssocID="{CA2E5152-621D-4A75-9DCE-5C970D5B52E4}" presName="connectorText" presStyleLbl="sibTrans2D1" presStyleIdx="1" presStyleCnt="3"/>
      <dgm:spPr/>
    </dgm:pt>
    <dgm:pt modelId="{170CCDE2-210D-4D9F-8A6F-4F39F2A85E8F}" type="pres">
      <dgm:prSet presAssocID="{907CE542-19C0-46C9-A2B2-05EA6ABB3A72}" presName="node" presStyleLbl="node1" presStyleIdx="2" presStyleCnt="4">
        <dgm:presLayoutVars>
          <dgm:bulletEnabled val="1"/>
        </dgm:presLayoutVars>
      </dgm:prSet>
      <dgm:spPr/>
    </dgm:pt>
    <dgm:pt modelId="{D0CDA753-6A5F-4675-945A-E46DA288E0A6}" type="pres">
      <dgm:prSet presAssocID="{A4D052BA-D46C-4D04-85D1-36CA457BEC61}" presName="sibTrans" presStyleLbl="sibTrans2D1" presStyleIdx="2" presStyleCnt="3"/>
      <dgm:spPr/>
    </dgm:pt>
    <dgm:pt modelId="{EF61EC28-CB16-4399-B2B2-92FF05344145}" type="pres">
      <dgm:prSet presAssocID="{A4D052BA-D46C-4D04-85D1-36CA457BEC61}" presName="connectorText" presStyleLbl="sibTrans2D1" presStyleIdx="2" presStyleCnt="3"/>
      <dgm:spPr/>
    </dgm:pt>
    <dgm:pt modelId="{D11393D6-F746-487D-850E-9B2DD4AA7E67}" type="pres">
      <dgm:prSet presAssocID="{A15F9176-1419-4FED-B847-16F8D5BCAADB}" presName="node" presStyleLbl="node1" presStyleIdx="3" presStyleCnt="4">
        <dgm:presLayoutVars>
          <dgm:bulletEnabled val="1"/>
        </dgm:presLayoutVars>
      </dgm:prSet>
      <dgm:spPr/>
    </dgm:pt>
  </dgm:ptLst>
  <dgm:cxnLst>
    <dgm:cxn modelId="{635F450B-C069-49BA-9C4C-CFFA158FEB0C}" srcId="{2D785585-BB8D-4309-B236-23AD06B4DC8D}" destId="{907CE542-19C0-46C9-A2B2-05EA6ABB3A72}" srcOrd="2" destOrd="0" parTransId="{275121EB-E2CB-4CAC-AD86-E9C901E1B288}" sibTransId="{A4D052BA-D46C-4D04-85D1-36CA457BEC61}"/>
    <dgm:cxn modelId="{05D40F0F-5012-4AC9-B870-3EC601654233}" type="presOf" srcId="{2D785585-BB8D-4309-B236-23AD06B4DC8D}" destId="{17B69B88-A661-4804-A469-6B9ADC670B8D}" srcOrd="0" destOrd="0" presId="urn:microsoft.com/office/officeart/2005/8/layout/process2"/>
    <dgm:cxn modelId="{1AF12D1C-3AB7-4EF7-9158-4DDAAE439D3E}" type="presOf" srcId="{A4D052BA-D46C-4D04-85D1-36CA457BEC61}" destId="{EF61EC28-CB16-4399-B2B2-92FF05344145}" srcOrd="1" destOrd="0" presId="urn:microsoft.com/office/officeart/2005/8/layout/process2"/>
    <dgm:cxn modelId="{FF01F81C-E042-4906-A268-1F62A126DB49}" srcId="{2D785585-BB8D-4309-B236-23AD06B4DC8D}" destId="{C94B6EE3-BA81-4DB9-BBE5-3782E80A7440}" srcOrd="0" destOrd="0" parTransId="{9332785D-ABD8-4514-92FF-EB0F6A627867}" sibTransId="{28AA134F-4D5C-4DBA-97FF-11CDF438124B}"/>
    <dgm:cxn modelId="{5B930844-45EA-408D-AE51-415F8AE36A05}" type="presOf" srcId="{28AA134F-4D5C-4DBA-97FF-11CDF438124B}" destId="{894B1714-640E-4273-82D1-E2CF61072782}" srcOrd="1" destOrd="0" presId="urn:microsoft.com/office/officeart/2005/8/layout/process2"/>
    <dgm:cxn modelId="{F093DF46-8461-4789-97E7-D3F0F541B260}" type="presOf" srcId="{2A2B74D3-B830-43E6-9134-8DB0B5C8657F}" destId="{034EBF9E-9F7C-4490-B6A2-C15EAC85C3EB}" srcOrd="0" destOrd="0" presId="urn:microsoft.com/office/officeart/2005/8/layout/process2"/>
    <dgm:cxn modelId="{ED24BAAA-D631-413C-9140-4788B4F19BB5}" type="presOf" srcId="{C94B6EE3-BA81-4DB9-BBE5-3782E80A7440}" destId="{486AA060-6FE9-465C-967C-D46A43735B98}" srcOrd="0" destOrd="0" presId="urn:microsoft.com/office/officeart/2005/8/layout/process2"/>
    <dgm:cxn modelId="{AF00C2AA-EAC1-4872-B80D-999AF3CCF031}" type="presOf" srcId="{28AA134F-4D5C-4DBA-97FF-11CDF438124B}" destId="{6D71185C-5ABC-49AB-ABDB-122B6ADFB64F}" srcOrd="0" destOrd="0" presId="urn:microsoft.com/office/officeart/2005/8/layout/process2"/>
    <dgm:cxn modelId="{009FF3AD-9C08-4253-9A7E-87A7CA493AA0}" type="presOf" srcId="{907CE542-19C0-46C9-A2B2-05EA6ABB3A72}" destId="{170CCDE2-210D-4D9F-8A6F-4F39F2A85E8F}" srcOrd="0" destOrd="0" presId="urn:microsoft.com/office/officeart/2005/8/layout/process2"/>
    <dgm:cxn modelId="{F5BBBDB8-719E-47D6-815E-D765B0001E2F}" type="presOf" srcId="{A4D052BA-D46C-4D04-85D1-36CA457BEC61}" destId="{D0CDA753-6A5F-4675-945A-E46DA288E0A6}" srcOrd="0" destOrd="0" presId="urn:microsoft.com/office/officeart/2005/8/layout/process2"/>
    <dgm:cxn modelId="{C53B13BD-B571-4A6A-AC0D-12A00E57A7F2}" type="presOf" srcId="{CA2E5152-621D-4A75-9DCE-5C970D5B52E4}" destId="{D739A278-CF12-4465-8943-6B12D53C1B16}" srcOrd="0" destOrd="0" presId="urn:microsoft.com/office/officeart/2005/8/layout/process2"/>
    <dgm:cxn modelId="{063DF8D0-DC03-4D1E-830E-0A97A337BE68}" srcId="{2D785585-BB8D-4309-B236-23AD06B4DC8D}" destId="{A15F9176-1419-4FED-B847-16F8D5BCAADB}" srcOrd="3" destOrd="0" parTransId="{928F569B-444E-416F-BD5A-0765C530D6DD}" sibTransId="{F5F262D8-8880-4AA4-9EDA-53C782FD7FEF}"/>
    <dgm:cxn modelId="{987031D8-9E1A-4C58-8A83-95ADE277E2DF}" type="presOf" srcId="{CA2E5152-621D-4A75-9DCE-5C970D5B52E4}" destId="{4051150D-E6D0-4825-AB57-929DBDAEEC17}" srcOrd="1" destOrd="0" presId="urn:microsoft.com/office/officeart/2005/8/layout/process2"/>
    <dgm:cxn modelId="{F8E256E2-430C-4FE8-AB27-A2CF4A90A812}" srcId="{2D785585-BB8D-4309-B236-23AD06B4DC8D}" destId="{2A2B74D3-B830-43E6-9134-8DB0B5C8657F}" srcOrd="1" destOrd="0" parTransId="{91024512-8058-4B08-8BA9-69E38B16A53E}" sibTransId="{CA2E5152-621D-4A75-9DCE-5C970D5B52E4}"/>
    <dgm:cxn modelId="{E910EDFE-64E8-4D41-8CF9-F3461BE720A8}" type="presOf" srcId="{A15F9176-1419-4FED-B847-16F8D5BCAADB}" destId="{D11393D6-F746-487D-850E-9B2DD4AA7E67}" srcOrd="0" destOrd="0" presId="urn:microsoft.com/office/officeart/2005/8/layout/process2"/>
    <dgm:cxn modelId="{323CF0CC-051F-4952-8AD2-019E47DB3BEA}" type="presParOf" srcId="{17B69B88-A661-4804-A469-6B9ADC670B8D}" destId="{486AA060-6FE9-465C-967C-D46A43735B98}" srcOrd="0" destOrd="0" presId="urn:microsoft.com/office/officeart/2005/8/layout/process2"/>
    <dgm:cxn modelId="{2EF9CA1B-F80A-419F-908F-3261F6EC03AC}" type="presParOf" srcId="{17B69B88-A661-4804-A469-6B9ADC670B8D}" destId="{6D71185C-5ABC-49AB-ABDB-122B6ADFB64F}" srcOrd="1" destOrd="0" presId="urn:microsoft.com/office/officeart/2005/8/layout/process2"/>
    <dgm:cxn modelId="{CF003FAD-3635-4DEF-9DF1-A3AA61CB394C}" type="presParOf" srcId="{6D71185C-5ABC-49AB-ABDB-122B6ADFB64F}" destId="{894B1714-640E-4273-82D1-E2CF61072782}" srcOrd="0" destOrd="0" presId="urn:microsoft.com/office/officeart/2005/8/layout/process2"/>
    <dgm:cxn modelId="{1EEAD85A-A200-4DA5-8233-0A0C8F093598}" type="presParOf" srcId="{17B69B88-A661-4804-A469-6B9ADC670B8D}" destId="{034EBF9E-9F7C-4490-B6A2-C15EAC85C3EB}" srcOrd="2" destOrd="0" presId="urn:microsoft.com/office/officeart/2005/8/layout/process2"/>
    <dgm:cxn modelId="{4C66C144-6220-4AEF-8472-151A5678EDCF}" type="presParOf" srcId="{17B69B88-A661-4804-A469-6B9ADC670B8D}" destId="{D739A278-CF12-4465-8943-6B12D53C1B16}" srcOrd="3" destOrd="0" presId="urn:microsoft.com/office/officeart/2005/8/layout/process2"/>
    <dgm:cxn modelId="{BB82D4AF-F333-498A-95E5-CE3791DBA4F4}" type="presParOf" srcId="{D739A278-CF12-4465-8943-6B12D53C1B16}" destId="{4051150D-E6D0-4825-AB57-929DBDAEEC17}" srcOrd="0" destOrd="0" presId="urn:microsoft.com/office/officeart/2005/8/layout/process2"/>
    <dgm:cxn modelId="{901506B2-CE35-4AB3-9A1A-9C07F4E7D12C}" type="presParOf" srcId="{17B69B88-A661-4804-A469-6B9ADC670B8D}" destId="{170CCDE2-210D-4D9F-8A6F-4F39F2A85E8F}" srcOrd="4" destOrd="0" presId="urn:microsoft.com/office/officeart/2005/8/layout/process2"/>
    <dgm:cxn modelId="{B908D3BD-1EF7-42BE-9442-AA33258BD456}" type="presParOf" srcId="{17B69B88-A661-4804-A469-6B9ADC670B8D}" destId="{D0CDA753-6A5F-4675-945A-E46DA288E0A6}" srcOrd="5" destOrd="0" presId="urn:microsoft.com/office/officeart/2005/8/layout/process2"/>
    <dgm:cxn modelId="{69F8D963-5D1E-48CB-B7B7-BFD4D4A56C25}" type="presParOf" srcId="{D0CDA753-6A5F-4675-945A-E46DA288E0A6}" destId="{EF61EC28-CB16-4399-B2B2-92FF05344145}" srcOrd="0" destOrd="0" presId="urn:microsoft.com/office/officeart/2005/8/layout/process2"/>
    <dgm:cxn modelId="{497098E0-11C3-4BE7-97AD-9F43AC058D28}" type="presParOf" srcId="{17B69B88-A661-4804-A469-6B9ADC670B8D}" destId="{D11393D6-F746-487D-850E-9B2DD4AA7E67}"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52091A-3B16-40D9-966A-0086BA37E83F}"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EA314681-92AC-4F06-9863-201FC5394874}">
      <dgm:prSet phldrT="[Text]" custT="1"/>
      <dgm:spPr/>
      <dgm:t>
        <a:bodyPr/>
        <a:lstStyle/>
        <a:p>
          <a:pPr>
            <a:buNone/>
          </a:pPr>
          <a:r>
            <a:rPr lang="en-US" sz="2000" b="1" dirty="0"/>
            <a:t>Phase 1: Onboarding</a:t>
          </a:r>
        </a:p>
      </dgm:t>
    </dgm:pt>
    <dgm:pt modelId="{C7BEDCD7-882F-48EF-A517-ECEF445C4FCB}" type="parTrans" cxnId="{2FD4D1F4-1295-4FB7-9E77-52FAD6EAF095}">
      <dgm:prSet/>
      <dgm:spPr/>
      <dgm:t>
        <a:bodyPr/>
        <a:lstStyle/>
        <a:p>
          <a:endParaRPr lang="en-US"/>
        </a:p>
      </dgm:t>
    </dgm:pt>
    <dgm:pt modelId="{00001979-FB98-496A-A720-551136A0E0BE}" type="sibTrans" cxnId="{2FD4D1F4-1295-4FB7-9E77-52FAD6EAF095}">
      <dgm:prSet/>
      <dgm:spPr/>
      <dgm:t>
        <a:bodyPr/>
        <a:lstStyle/>
        <a:p>
          <a:endParaRPr lang="en-US"/>
        </a:p>
      </dgm:t>
    </dgm:pt>
    <dgm:pt modelId="{45B65445-75B5-48E6-B2F0-9B4090F06A77}">
      <dgm:prSet phldrT="[Text]" custT="1"/>
      <dgm:spPr/>
      <dgm:t>
        <a:bodyPr/>
        <a:lstStyle/>
        <a:p>
          <a:pPr>
            <a:buNone/>
          </a:pPr>
          <a:r>
            <a:rPr lang="en-US" sz="1800" dirty="0"/>
            <a:t>Company, market, and customer understanding</a:t>
          </a:r>
        </a:p>
      </dgm:t>
    </dgm:pt>
    <dgm:pt modelId="{9DBA575D-E9AF-40E0-AEC1-E29D555791F9}" type="parTrans" cxnId="{E1DB04A3-A990-48EE-A47C-735C1C0203E7}">
      <dgm:prSet/>
      <dgm:spPr/>
      <dgm:t>
        <a:bodyPr/>
        <a:lstStyle/>
        <a:p>
          <a:endParaRPr lang="en-US"/>
        </a:p>
      </dgm:t>
    </dgm:pt>
    <dgm:pt modelId="{A256AEB7-A373-4BA1-931C-AE9CC44ECBDE}" type="sibTrans" cxnId="{E1DB04A3-A990-48EE-A47C-735C1C0203E7}">
      <dgm:prSet/>
      <dgm:spPr/>
      <dgm:t>
        <a:bodyPr/>
        <a:lstStyle/>
        <a:p>
          <a:endParaRPr lang="en-US"/>
        </a:p>
      </dgm:t>
    </dgm:pt>
    <dgm:pt modelId="{19CEFF45-74F7-4D8B-940B-0F7710614841}">
      <dgm:prSet phldrT="[Text]" custT="1"/>
      <dgm:spPr/>
      <dgm:t>
        <a:bodyPr/>
        <a:lstStyle/>
        <a:p>
          <a:r>
            <a:rPr lang="en-US" sz="2000" b="1" dirty="0"/>
            <a:t>Phase 2: Skill Building</a:t>
          </a:r>
        </a:p>
      </dgm:t>
    </dgm:pt>
    <dgm:pt modelId="{65C5D067-E8D0-4F43-92A4-1912490F1FA0}" type="parTrans" cxnId="{DEBFD8C1-F7E4-477B-832F-D624F13285F9}">
      <dgm:prSet/>
      <dgm:spPr/>
      <dgm:t>
        <a:bodyPr/>
        <a:lstStyle/>
        <a:p>
          <a:endParaRPr lang="en-US"/>
        </a:p>
      </dgm:t>
    </dgm:pt>
    <dgm:pt modelId="{93814FAE-F242-4630-83A2-25F60E0A99AC}" type="sibTrans" cxnId="{DEBFD8C1-F7E4-477B-832F-D624F13285F9}">
      <dgm:prSet/>
      <dgm:spPr/>
      <dgm:t>
        <a:bodyPr/>
        <a:lstStyle/>
        <a:p>
          <a:endParaRPr lang="en-US"/>
        </a:p>
      </dgm:t>
    </dgm:pt>
    <dgm:pt modelId="{CCACDFCE-BC7C-477B-8138-C88E95D3DAE9}">
      <dgm:prSet phldrT="[Text]" custT="1"/>
      <dgm:spPr/>
      <dgm:t>
        <a:bodyPr/>
        <a:lstStyle/>
        <a:p>
          <a:r>
            <a:rPr lang="en-US" sz="2000" b="1" dirty="0"/>
            <a:t>Phase 3: Simulations and Role plays </a:t>
          </a:r>
        </a:p>
      </dgm:t>
    </dgm:pt>
    <dgm:pt modelId="{0E3B7AC3-08FD-4232-9360-582F5665EEDF}" type="parTrans" cxnId="{9000B212-07D4-4A87-943E-AED773EABE2C}">
      <dgm:prSet/>
      <dgm:spPr/>
      <dgm:t>
        <a:bodyPr/>
        <a:lstStyle/>
        <a:p>
          <a:endParaRPr lang="en-US"/>
        </a:p>
      </dgm:t>
    </dgm:pt>
    <dgm:pt modelId="{15B21AF0-221C-4B44-AF72-BDE0F82F9986}" type="sibTrans" cxnId="{9000B212-07D4-4A87-943E-AED773EABE2C}">
      <dgm:prSet/>
      <dgm:spPr/>
      <dgm:t>
        <a:bodyPr/>
        <a:lstStyle/>
        <a:p>
          <a:endParaRPr lang="en-US"/>
        </a:p>
      </dgm:t>
    </dgm:pt>
    <dgm:pt modelId="{FD999346-0296-4B5E-954E-4435096403EB}">
      <dgm:prSet phldrT="[Text]" custT="1"/>
      <dgm:spPr/>
      <dgm:t>
        <a:bodyPr/>
        <a:lstStyle/>
        <a:p>
          <a:r>
            <a:rPr lang="en-US" sz="1800" dirty="0"/>
            <a:t>Mock calls with feedback</a:t>
          </a:r>
        </a:p>
      </dgm:t>
    </dgm:pt>
    <dgm:pt modelId="{93C73337-6AA5-4926-83B9-2B480F6B7725}" type="parTrans" cxnId="{0E17373F-A901-4D0C-A66E-0DB797B4CBB5}">
      <dgm:prSet/>
      <dgm:spPr/>
      <dgm:t>
        <a:bodyPr/>
        <a:lstStyle/>
        <a:p>
          <a:endParaRPr lang="en-US"/>
        </a:p>
      </dgm:t>
    </dgm:pt>
    <dgm:pt modelId="{25F73C22-27A7-47BC-ABF2-D4BBDB2B2B61}" type="sibTrans" cxnId="{0E17373F-A901-4D0C-A66E-0DB797B4CBB5}">
      <dgm:prSet/>
      <dgm:spPr/>
      <dgm:t>
        <a:bodyPr/>
        <a:lstStyle/>
        <a:p>
          <a:endParaRPr lang="en-US"/>
        </a:p>
      </dgm:t>
    </dgm:pt>
    <dgm:pt modelId="{E8D5FC3B-C7BF-469C-8FF3-DCC3FDF76457}">
      <dgm:prSet phldrT="[Text]" custT="1"/>
      <dgm:spPr/>
      <dgm:t>
        <a:bodyPr/>
        <a:lstStyle/>
        <a:p>
          <a:pPr>
            <a:buNone/>
          </a:pPr>
          <a:r>
            <a:rPr lang="en-US" sz="2000" b="1" dirty="0"/>
            <a:t>Phase 4: On the Job Training </a:t>
          </a:r>
          <a:endParaRPr lang="en-US" sz="2000" dirty="0"/>
        </a:p>
      </dgm:t>
    </dgm:pt>
    <dgm:pt modelId="{E0E37B63-D112-4E86-8C07-DB0C678D3826}" type="parTrans" cxnId="{5DB1B5A3-AEE3-4C17-A59E-03DFB1320453}">
      <dgm:prSet/>
      <dgm:spPr/>
      <dgm:t>
        <a:bodyPr/>
        <a:lstStyle/>
        <a:p>
          <a:endParaRPr lang="en-US"/>
        </a:p>
      </dgm:t>
    </dgm:pt>
    <dgm:pt modelId="{6539CF62-59A4-4337-BD73-0DB406B04EE0}" type="sibTrans" cxnId="{5DB1B5A3-AEE3-4C17-A59E-03DFB1320453}">
      <dgm:prSet/>
      <dgm:spPr/>
      <dgm:t>
        <a:bodyPr/>
        <a:lstStyle/>
        <a:p>
          <a:endParaRPr lang="en-US"/>
        </a:p>
      </dgm:t>
    </dgm:pt>
    <dgm:pt modelId="{5533A2F6-BAB5-4DC4-9AC9-2A3EBAA7C740}">
      <dgm:prSet custT="1"/>
      <dgm:spPr/>
      <dgm:t>
        <a:bodyPr/>
        <a:lstStyle/>
        <a:p>
          <a:r>
            <a:rPr lang="en-US" sz="1800" dirty="0"/>
            <a:t>Sales scripts &amp; role plays</a:t>
          </a:r>
        </a:p>
      </dgm:t>
    </dgm:pt>
    <dgm:pt modelId="{96640A2A-177A-4E92-91CB-F05DD5460D9B}" type="parTrans" cxnId="{B7DD8CF6-7885-42ED-B433-3EA5C74C40DD}">
      <dgm:prSet/>
      <dgm:spPr/>
      <dgm:t>
        <a:bodyPr/>
        <a:lstStyle/>
        <a:p>
          <a:endParaRPr lang="en-US"/>
        </a:p>
      </dgm:t>
    </dgm:pt>
    <dgm:pt modelId="{6BB19E35-868C-4EBF-A391-FB56E8720031}" type="sibTrans" cxnId="{B7DD8CF6-7885-42ED-B433-3EA5C74C40DD}">
      <dgm:prSet/>
      <dgm:spPr/>
      <dgm:t>
        <a:bodyPr/>
        <a:lstStyle/>
        <a:p>
          <a:endParaRPr lang="en-US"/>
        </a:p>
      </dgm:t>
    </dgm:pt>
    <dgm:pt modelId="{EAD0346C-2CA9-4317-BA48-D515827D9F41}">
      <dgm:prSet custT="1"/>
      <dgm:spPr/>
      <dgm:t>
        <a:bodyPr/>
        <a:lstStyle/>
        <a:p>
          <a:r>
            <a:rPr lang="en-US" sz="1800" dirty="0"/>
            <a:t>Upskilling plans for low performers</a:t>
          </a:r>
        </a:p>
      </dgm:t>
    </dgm:pt>
    <dgm:pt modelId="{5375180B-044E-473F-8B0D-52C4EDC3FB0A}" type="parTrans" cxnId="{C0068561-03F2-464B-A18F-CDDCCE01881F}">
      <dgm:prSet/>
      <dgm:spPr/>
      <dgm:t>
        <a:bodyPr/>
        <a:lstStyle/>
        <a:p>
          <a:endParaRPr lang="en-US"/>
        </a:p>
      </dgm:t>
    </dgm:pt>
    <dgm:pt modelId="{61C35581-C734-4AF8-8206-78059E0958A8}" type="sibTrans" cxnId="{C0068561-03F2-464B-A18F-CDDCCE01881F}">
      <dgm:prSet/>
      <dgm:spPr/>
      <dgm:t>
        <a:bodyPr/>
        <a:lstStyle/>
        <a:p>
          <a:endParaRPr lang="en-US"/>
        </a:p>
      </dgm:t>
    </dgm:pt>
    <dgm:pt modelId="{28F21C9D-56AF-411F-9DCE-2A31E0E3DB28}">
      <dgm:prSet custT="1"/>
      <dgm:spPr/>
      <dgm:t>
        <a:bodyPr/>
        <a:lstStyle/>
        <a:p>
          <a:r>
            <a:rPr lang="en-US" sz="1800" dirty="0"/>
            <a:t>Growth tracks for high performers</a:t>
          </a:r>
        </a:p>
      </dgm:t>
    </dgm:pt>
    <dgm:pt modelId="{9E655410-2EF9-4C4D-A5C0-5B3663997AEC}" type="parTrans" cxnId="{7BE8A11C-D157-4EB3-834C-964550FAA680}">
      <dgm:prSet/>
      <dgm:spPr/>
      <dgm:t>
        <a:bodyPr/>
        <a:lstStyle/>
        <a:p>
          <a:endParaRPr lang="en-US"/>
        </a:p>
      </dgm:t>
    </dgm:pt>
    <dgm:pt modelId="{C624A6BF-A98F-4887-B606-3B2C12D126A1}" type="sibTrans" cxnId="{7BE8A11C-D157-4EB3-834C-964550FAA680}">
      <dgm:prSet/>
      <dgm:spPr/>
      <dgm:t>
        <a:bodyPr/>
        <a:lstStyle/>
        <a:p>
          <a:endParaRPr lang="en-US"/>
        </a:p>
      </dgm:t>
    </dgm:pt>
    <dgm:pt modelId="{BCFDA467-EB3E-4640-B51F-8E2CBDD85113}">
      <dgm:prSet custT="1"/>
      <dgm:spPr/>
      <dgm:t>
        <a:bodyPr/>
        <a:lstStyle/>
        <a:p>
          <a:r>
            <a:rPr lang="en-US" sz="1800" dirty="0"/>
            <a:t>Peer learning &amp; knowledge-sharing forums</a:t>
          </a:r>
        </a:p>
      </dgm:t>
    </dgm:pt>
    <dgm:pt modelId="{D5385814-087F-4CF1-A9D3-49FE9F7E9F14}" type="parTrans" cxnId="{B72F3744-DF0C-4D44-B269-1F7F7C3F723C}">
      <dgm:prSet/>
      <dgm:spPr/>
      <dgm:t>
        <a:bodyPr/>
        <a:lstStyle/>
        <a:p>
          <a:endParaRPr lang="en-US"/>
        </a:p>
      </dgm:t>
    </dgm:pt>
    <dgm:pt modelId="{5785FD3F-93DC-4C31-93A1-417F61C63CD0}" type="sibTrans" cxnId="{B72F3744-DF0C-4D44-B269-1F7F7C3F723C}">
      <dgm:prSet/>
      <dgm:spPr/>
      <dgm:t>
        <a:bodyPr/>
        <a:lstStyle/>
        <a:p>
          <a:endParaRPr lang="en-US"/>
        </a:p>
      </dgm:t>
    </dgm:pt>
    <dgm:pt modelId="{5F632822-A42F-4357-9A19-E8DA5A621F84}">
      <dgm:prSet custT="1"/>
      <dgm:spPr/>
      <dgm:t>
        <a:bodyPr/>
        <a:lstStyle/>
        <a:p>
          <a:r>
            <a:rPr lang="en-US" sz="1800" dirty="0"/>
            <a:t>Product Understanding with assessments </a:t>
          </a:r>
        </a:p>
      </dgm:t>
    </dgm:pt>
    <dgm:pt modelId="{AC27323D-7E0A-4E31-AE5E-E144193B30B7}" type="parTrans" cxnId="{5A38CA8C-6F16-416B-AD61-BA09C13B316D}">
      <dgm:prSet/>
      <dgm:spPr/>
      <dgm:t>
        <a:bodyPr/>
        <a:lstStyle/>
        <a:p>
          <a:endParaRPr lang="en-US"/>
        </a:p>
      </dgm:t>
    </dgm:pt>
    <dgm:pt modelId="{F66F522E-4CD9-47F8-AA64-F5C8EE70153E}" type="sibTrans" cxnId="{5A38CA8C-6F16-416B-AD61-BA09C13B316D}">
      <dgm:prSet/>
      <dgm:spPr/>
      <dgm:t>
        <a:bodyPr/>
        <a:lstStyle/>
        <a:p>
          <a:endParaRPr lang="en-US"/>
        </a:p>
      </dgm:t>
    </dgm:pt>
    <dgm:pt modelId="{4508A18A-9A4E-4F58-AC43-99B2324CB010}">
      <dgm:prSet custT="1"/>
      <dgm:spPr/>
      <dgm:t>
        <a:bodyPr/>
        <a:lstStyle/>
        <a:p>
          <a:r>
            <a:rPr lang="en-US" sz="1800" dirty="0"/>
            <a:t>Engagement-first delivery methods</a:t>
          </a:r>
        </a:p>
      </dgm:t>
    </dgm:pt>
    <dgm:pt modelId="{4E0B39F6-1C43-44B3-A503-7F287566B450}" type="parTrans" cxnId="{3A3BDE43-AFEF-4824-9374-724BE8C364DB}">
      <dgm:prSet/>
      <dgm:spPr/>
      <dgm:t>
        <a:bodyPr/>
        <a:lstStyle/>
        <a:p>
          <a:endParaRPr lang="en-US"/>
        </a:p>
      </dgm:t>
    </dgm:pt>
    <dgm:pt modelId="{AF93A470-8059-4918-B11D-4A6C3E1011F0}" type="sibTrans" cxnId="{3A3BDE43-AFEF-4824-9374-724BE8C364DB}">
      <dgm:prSet/>
      <dgm:spPr/>
      <dgm:t>
        <a:bodyPr/>
        <a:lstStyle/>
        <a:p>
          <a:endParaRPr lang="en-US"/>
        </a:p>
      </dgm:t>
    </dgm:pt>
    <dgm:pt modelId="{4BD84C20-760D-42CD-912D-1D4D660B6F7D}">
      <dgm:prSet custT="1"/>
      <dgm:spPr/>
      <dgm:t>
        <a:bodyPr/>
        <a:lstStyle/>
        <a:p>
          <a:r>
            <a:rPr lang="en-US" sz="1800" dirty="0"/>
            <a:t>Alignment with KPIs and revenue goals</a:t>
          </a:r>
        </a:p>
      </dgm:t>
    </dgm:pt>
    <dgm:pt modelId="{09CA5534-2504-4BE3-A434-435820491BEF}" type="parTrans" cxnId="{A790DB44-428A-4131-B816-7D867B9F6AA7}">
      <dgm:prSet/>
      <dgm:spPr/>
      <dgm:t>
        <a:bodyPr/>
        <a:lstStyle/>
        <a:p>
          <a:endParaRPr lang="en-US"/>
        </a:p>
      </dgm:t>
    </dgm:pt>
    <dgm:pt modelId="{494F92FE-D0B8-4250-AAA6-C883C937DFDC}" type="sibTrans" cxnId="{A790DB44-428A-4131-B816-7D867B9F6AA7}">
      <dgm:prSet/>
      <dgm:spPr/>
      <dgm:t>
        <a:bodyPr/>
        <a:lstStyle/>
        <a:p>
          <a:endParaRPr lang="en-US"/>
        </a:p>
      </dgm:t>
    </dgm:pt>
    <dgm:pt modelId="{374BAA0E-0D79-4FB7-8782-8D3325CDF825}">
      <dgm:prSet phldrT="[Text]" custT="1"/>
      <dgm:spPr/>
      <dgm:t>
        <a:bodyPr/>
        <a:lstStyle/>
        <a:p>
          <a:pPr>
            <a:buNone/>
          </a:pPr>
          <a:r>
            <a:rPr lang="en-US" sz="1800" dirty="0"/>
            <a:t>Independent pipeline building </a:t>
          </a:r>
          <a:br>
            <a:rPr lang="en-US" sz="1800" dirty="0"/>
          </a:br>
          <a:r>
            <a:rPr lang="en-US" sz="1800" dirty="0"/>
            <a:t>Live call ownership </a:t>
          </a:r>
          <a:br>
            <a:rPr lang="en-US" sz="1800" dirty="0"/>
          </a:br>
          <a:r>
            <a:rPr lang="en-US" sz="1800" dirty="0"/>
            <a:t>Performance review &amp; certification</a:t>
          </a:r>
        </a:p>
      </dgm:t>
    </dgm:pt>
    <dgm:pt modelId="{F5569875-216E-4867-9CB5-EDA25781C7DF}" type="parTrans" cxnId="{CBAB77DB-C331-4319-96E8-F48266D3A355}">
      <dgm:prSet/>
      <dgm:spPr/>
      <dgm:t>
        <a:bodyPr/>
        <a:lstStyle/>
        <a:p>
          <a:endParaRPr lang="en-US"/>
        </a:p>
      </dgm:t>
    </dgm:pt>
    <dgm:pt modelId="{281AF90D-F809-45CD-B33C-1420734430DA}" type="sibTrans" cxnId="{CBAB77DB-C331-4319-96E8-F48266D3A355}">
      <dgm:prSet/>
      <dgm:spPr/>
      <dgm:t>
        <a:bodyPr/>
        <a:lstStyle/>
        <a:p>
          <a:endParaRPr lang="en-US"/>
        </a:p>
      </dgm:t>
    </dgm:pt>
    <dgm:pt modelId="{23951958-B69F-47CF-8FB8-211808D1E259}">
      <dgm:prSet custT="1"/>
      <dgm:spPr/>
      <dgm:t>
        <a:bodyPr/>
        <a:lstStyle/>
        <a:p>
          <a:pPr>
            <a:buNone/>
          </a:pPr>
          <a:r>
            <a:rPr lang="en-US" sz="1800" dirty="0"/>
            <a:t>Product overview</a:t>
          </a:r>
        </a:p>
      </dgm:t>
    </dgm:pt>
    <dgm:pt modelId="{1B50B084-F293-4361-8524-84E4B93E2055}" type="parTrans" cxnId="{65841D56-8DA2-41C5-AE7F-1B4EB226069E}">
      <dgm:prSet/>
      <dgm:spPr/>
      <dgm:t>
        <a:bodyPr/>
        <a:lstStyle/>
        <a:p>
          <a:endParaRPr lang="en-US"/>
        </a:p>
      </dgm:t>
    </dgm:pt>
    <dgm:pt modelId="{CD64405E-778B-457E-A527-369D4C6A9AD7}" type="sibTrans" cxnId="{65841D56-8DA2-41C5-AE7F-1B4EB226069E}">
      <dgm:prSet/>
      <dgm:spPr/>
      <dgm:t>
        <a:bodyPr/>
        <a:lstStyle/>
        <a:p>
          <a:endParaRPr lang="en-US"/>
        </a:p>
      </dgm:t>
    </dgm:pt>
    <dgm:pt modelId="{C2FFB3F6-AD35-4CB8-A20E-0F83D3BA92A7}">
      <dgm:prSet custT="1"/>
      <dgm:spPr/>
      <dgm:t>
        <a:bodyPr/>
        <a:lstStyle/>
        <a:p>
          <a:pPr>
            <a:buNone/>
          </a:pPr>
          <a:r>
            <a:rPr lang="en-US" sz="1800" dirty="0"/>
            <a:t>CRM basics</a:t>
          </a:r>
        </a:p>
      </dgm:t>
    </dgm:pt>
    <dgm:pt modelId="{B1562E84-9513-4067-A3AB-82DEEED8EF9D}" type="parTrans" cxnId="{2C35255F-2BC5-49B0-8E7D-AE09515E4246}">
      <dgm:prSet/>
      <dgm:spPr/>
      <dgm:t>
        <a:bodyPr/>
        <a:lstStyle/>
        <a:p>
          <a:endParaRPr lang="en-US"/>
        </a:p>
      </dgm:t>
    </dgm:pt>
    <dgm:pt modelId="{0A2B7FBF-607D-4A3E-9202-31D4243F4AE9}" type="sibTrans" cxnId="{2C35255F-2BC5-49B0-8E7D-AE09515E4246}">
      <dgm:prSet/>
      <dgm:spPr/>
      <dgm:t>
        <a:bodyPr/>
        <a:lstStyle/>
        <a:p>
          <a:endParaRPr lang="en-US"/>
        </a:p>
      </dgm:t>
    </dgm:pt>
    <dgm:pt modelId="{CC33367D-69FB-482C-814C-B521CBFC6CF0}">
      <dgm:prSet custT="1"/>
      <dgm:spPr/>
      <dgm:t>
        <a:bodyPr/>
        <a:lstStyle/>
        <a:p>
          <a:r>
            <a:rPr lang="en-US" sz="1800" dirty="0"/>
            <a:t>Objection handling</a:t>
          </a:r>
        </a:p>
      </dgm:t>
    </dgm:pt>
    <dgm:pt modelId="{9928572D-4402-4B2A-9045-3CC5161F523F}" type="parTrans" cxnId="{A7CA33CA-B7BC-485D-B8A3-4D999A3E0310}">
      <dgm:prSet/>
      <dgm:spPr/>
      <dgm:t>
        <a:bodyPr/>
        <a:lstStyle/>
        <a:p>
          <a:endParaRPr lang="en-US"/>
        </a:p>
      </dgm:t>
    </dgm:pt>
    <dgm:pt modelId="{DDC79B1B-416A-4F7F-9FF1-B5C0F528346E}" type="sibTrans" cxnId="{A7CA33CA-B7BC-485D-B8A3-4D999A3E0310}">
      <dgm:prSet/>
      <dgm:spPr/>
      <dgm:t>
        <a:bodyPr/>
        <a:lstStyle/>
        <a:p>
          <a:endParaRPr lang="en-US"/>
        </a:p>
      </dgm:t>
    </dgm:pt>
    <dgm:pt modelId="{C906D9C0-BC43-4E93-8498-C8BD9007142E}">
      <dgm:prSet custT="1"/>
      <dgm:spPr/>
      <dgm:t>
        <a:bodyPr/>
        <a:lstStyle/>
        <a:p>
          <a:r>
            <a:rPr lang="en-US" sz="1800" dirty="0"/>
            <a:t>CRM practice tasks</a:t>
          </a:r>
        </a:p>
      </dgm:t>
    </dgm:pt>
    <dgm:pt modelId="{12D4CD1C-CC4B-4C98-87EE-A5FBF90F81FC}" type="parTrans" cxnId="{E7FC8A0F-F9CB-4858-BB69-24B18B89DBBD}">
      <dgm:prSet/>
      <dgm:spPr/>
      <dgm:t>
        <a:bodyPr/>
        <a:lstStyle/>
        <a:p>
          <a:endParaRPr lang="en-US"/>
        </a:p>
      </dgm:t>
    </dgm:pt>
    <dgm:pt modelId="{61BC6E9C-B0BE-49FE-B705-370304FF3879}" type="sibTrans" cxnId="{E7FC8A0F-F9CB-4858-BB69-24B18B89DBBD}">
      <dgm:prSet/>
      <dgm:spPr/>
      <dgm:t>
        <a:bodyPr/>
        <a:lstStyle/>
        <a:p>
          <a:endParaRPr lang="en-US"/>
        </a:p>
      </dgm:t>
    </dgm:pt>
    <dgm:pt modelId="{F92A07A4-9C11-4FDC-A679-0F568BE21AC7}">
      <dgm:prSet custT="1"/>
      <dgm:spPr/>
      <dgm:t>
        <a:bodyPr/>
        <a:lstStyle/>
        <a:p>
          <a:r>
            <a:rPr lang="en-US" sz="1800" dirty="0"/>
            <a:t>Shadowing senior reps</a:t>
          </a:r>
        </a:p>
      </dgm:t>
    </dgm:pt>
    <dgm:pt modelId="{8F15027F-460A-415B-92A8-18D0CF266463}" type="parTrans" cxnId="{214A38E3-3294-4592-8819-64ADD4C0BEC1}">
      <dgm:prSet/>
      <dgm:spPr/>
      <dgm:t>
        <a:bodyPr/>
        <a:lstStyle/>
        <a:p>
          <a:endParaRPr lang="en-US"/>
        </a:p>
      </dgm:t>
    </dgm:pt>
    <dgm:pt modelId="{72AC97E0-489C-44C0-B20E-3D2B58C38DF5}" type="sibTrans" cxnId="{214A38E3-3294-4592-8819-64ADD4C0BEC1}">
      <dgm:prSet/>
      <dgm:spPr/>
      <dgm:t>
        <a:bodyPr/>
        <a:lstStyle/>
        <a:p>
          <a:endParaRPr lang="en-US"/>
        </a:p>
      </dgm:t>
    </dgm:pt>
    <dgm:pt modelId="{F70BE162-4489-4F55-83EC-F4F0B4B9B842}">
      <dgm:prSet custT="1"/>
      <dgm:spPr/>
      <dgm:t>
        <a:bodyPr/>
        <a:lstStyle/>
        <a:p>
          <a:r>
            <a:rPr lang="en-US" sz="1800" dirty="0"/>
            <a:t>Partial call ownership</a:t>
          </a:r>
        </a:p>
      </dgm:t>
    </dgm:pt>
    <dgm:pt modelId="{166B10EC-F355-4A71-A529-DEC4F58B3B6D}" type="parTrans" cxnId="{C4EB0F71-06A9-4F64-A924-1566E1DC27DF}">
      <dgm:prSet/>
      <dgm:spPr/>
      <dgm:t>
        <a:bodyPr/>
        <a:lstStyle/>
        <a:p>
          <a:endParaRPr lang="en-US"/>
        </a:p>
      </dgm:t>
    </dgm:pt>
    <dgm:pt modelId="{7A7CC53B-963E-4923-A07D-89C333CC108B}" type="sibTrans" cxnId="{C4EB0F71-06A9-4F64-A924-1566E1DC27DF}">
      <dgm:prSet/>
      <dgm:spPr/>
      <dgm:t>
        <a:bodyPr/>
        <a:lstStyle/>
        <a:p>
          <a:endParaRPr lang="en-US"/>
        </a:p>
      </dgm:t>
    </dgm:pt>
    <dgm:pt modelId="{FC5E930B-363A-4806-9338-12B4CD557406}" type="pres">
      <dgm:prSet presAssocID="{AF52091A-3B16-40D9-966A-0086BA37E83F}" presName="Name0" presStyleCnt="0">
        <dgm:presLayoutVars>
          <dgm:dir/>
          <dgm:resizeHandles val="exact"/>
        </dgm:presLayoutVars>
      </dgm:prSet>
      <dgm:spPr/>
    </dgm:pt>
    <dgm:pt modelId="{F2D22EE5-C607-4039-8F14-EBB90C5F2439}" type="pres">
      <dgm:prSet presAssocID="{EA314681-92AC-4F06-9863-201FC5394874}" presName="node" presStyleLbl="node1" presStyleIdx="0" presStyleCnt="4">
        <dgm:presLayoutVars>
          <dgm:bulletEnabled val="1"/>
        </dgm:presLayoutVars>
      </dgm:prSet>
      <dgm:spPr>
        <a:prstGeom prst="roundRect">
          <a:avLst/>
        </a:prstGeom>
      </dgm:spPr>
    </dgm:pt>
    <dgm:pt modelId="{F8434454-0834-4E2C-8101-7EE6E8776EEA}" type="pres">
      <dgm:prSet presAssocID="{00001979-FB98-496A-A720-551136A0E0BE}" presName="sibTrans" presStyleCnt="0"/>
      <dgm:spPr/>
    </dgm:pt>
    <dgm:pt modelId="{0FEB0476-EA68-4F6D-B73E-94A33028F040}" type="pres">
      <dgm:prSet presAssocID="{19CEFF45-74F7-4D8B-940B-0F7710614841}" presName="node" presStyleLbl="node1" presStyleIdx="1" presStyleCnt="4">
        <dgm:presLayoutVars>
          <dgm:bulletEnabled val="1"/>
        </dgm:presLayoutVars>
      </dgm:prSet>
      <dgm:spPr>
        <a:prstGeom prst="roundRect">
          <a:avLst/>
        </a:prstGeom>
      </dgm:spPr>
    </dgm:pt>
    <dgm:pt modelId="{0ED69DD3-4124-4F97-B6A8-A73765962E88}" type="pres">
      <dgm:prSet presAssocID="{93814FAE-F242-4630-83A2-25F60E0A99AC}" presName="sibTrans" presStyleCnt="0"/>
      <dgm:spPr/>
    </dgm:pt>
    <dgm:pt modelId="{F8DB2F22-41B5-4CE2-A8F1-8918EA70E09A}" type="pres">
      <dgm:prSet presAssocID="{CCACDFCE-BC7C-477B-8138-C88E95D3DAE9}" presName="node" presStyleLbl="node1" presStyleIdx="2" presStyleCnt="4">
        <dgm:presLayoutVars>
          <dgm:bulletEnabled val="1"/>
        </dgm:presLayoutVars>
      </dgm:prSet>
      <dgm:spPr>
        <a:prstGeom prst="roundRect">
          <a:avLst/>
        </a:prstGeom>
      </dgm:spPr>
    </dgm:pt>
    <dgm:pt modelId="{273F6B1D-3B89-4866-99BA-B8A224972289}" type="pres">
      <dgm:prSet presAssocID="{15B21AF0-221C-4B44-AF72-BDE0F82F9986}" presName="sibTrans" presStyleCnt="0"/>
      <dgm:spPr/>
    </dgm:pt>
    <dgm:pt modelId="{E351EC75-14A9-49A2-94E7-0A0968DC9FAE}" type="pres">
      <dgm:prSet presAssocID="{E8D5FC3B-C7BF-469C-8FF3-DCC3FDF76457}" presName="node" presStyleLbl="node1" presStyleIdx="3" presStyleCnt="4">
        <dgm:presLayoutVars>
          <dgm:bulletEnabled val="1"/>
        </dgm:presLayoutVars>
      </dgm:prSet>
      <dgm:spPr>
        <a:prstGeom prst="roundRect">
          <a:avLst/>
        </a:prstGeom>
      </dgm:spPr>
    </dgm:pt>
  </dgm:ptLst>
  <dgm:cxnLst>
    <dgm:cxn modelId="{96BF3809-B398-4725-8CF0-C81FD95E0E98}" type="presOf" srcId="{45B65445-75B5-48E6-B2F0-9B4090F06A77}" destId="{F2D22EE5-C607-4039-8F14-EBB90C5F2439}" srcOrd="0" destOrd="1" presId="urn:microsoft.com/office/officeart/2005/8/layout/hList6"/>
    <dgm:cxn modelId="{5E8CD20D-5B4E-4268-B12D-7AB78601446D}" type="presOf" srcId="{28F21C9D-56AF-411F-9DCE-2A31E0E3DB28}" destId="{0FEB0476-EA68-4F6D-B73E-94A33028F040}" srcOrd="0" destOrd="5" presId="urn:microsoft.com/office/officeart/2005/8/layout/hList6"/>
    <dgm:cxn modelId="{E7FC8A0F-F9CB-4858-BB69-24B18B89DBBD}" srcId="{19CEFF45-74F7-4D8B-940B-0F7710614841}" destId="{C906D9C0-BC43-4E93-8498-C8BD9007142E}" srcOrd="2" destOrd="0" parTransId="{12D4CD1C-CC4B-4C98-87EE-A5FBF90F81FC}" sibTransId="{61BC6E9C-B0BE-49FE-B705-370304FF3879}"/>
    <dgm:cxn modelId="{9000B212-07D4-4A87-943E-AED773EABE2C}" srcId="{AF52091A-3B16-40D9-966A-0086BA37E83F}" destId="{CCACDFCE-BC7C-477B-8138-C88E95D3DAE9}" srcOrd="2" destOrd="0" parTransId="{0E3B7AC3-08FD-4232-9360-582F5665EEDF}" sibTransId="{15B21AF0-221C-4B44-AF72-BDE0F82F9986}"/>
    <dgm:cxn modelId="{23B26A1C-1E7C-49DE-B87E-9059825A1792}" type="presOf" srcId="{5533A2F6-BAB5-4DC4-9AC9-2A3EBAA7C740}" destId="{0FEB0476-EA68-4F6D-B73E-94A33028F040}" srcOrd="0" destOrd="1" presId="urn:microsoft.com/office/officeart/2005/8/layout/hList6"/>
    <dgm:cxn modelId="{7BE8A11C-D157-4EB3-834C-964550FAA680}" srcId="{19CEFF45-74F7-4D8B-940B-0F7710614841}" destId="{28F21C9D-56AF-411F-9DCE-2A31E0E3DB28}" srcOrd="4" destOrd="0" parTransId="{9E655410-2EF9-4C4D-A5C0-5B3663997AEC}" sibTransId="{C624A6BF-A98F-4887-B606-3B2C12D126A1}"/>
    <dgm:cxn modelId="{AC07FB2A-2188-4496-8D78-D6BBD2470C27}" type="presOf" srcId="{CC33367D-69FB-482C-814C-B521CBFC6CF0}" destId="{0FEB0476-EA68-4F6D-B73E-94A33028F040}" srcOrd="0" destOrd="2" presId="urn:microsoft.com/office/officeart/2005/8/layout/hList6"/>
    <dgm:cxn modelId="{660BC52F-BAA7-42CD-923F-812BF44AE3D9}" type="presOf" srcId="{AF52091A-3B16-40D9-966A-0086BA37E83F}" destId="{FC5E930B-363A-4806-9338-12B4CD557406}" srcOrd="0" destOrd="0" presId="urn:microsoft.com/office/officeart/2005/8/layout/hList6"/>
    <dgm:cxn modelId="{B5587837-AC64-4883-BD3A-D9F3A6C3A75B}" type="presOf" srcId="{BCFDA467-EB3E-4640-B51F-8E2CBDD85113}" destId="{0FEB0476-EA68-4F6D-B73E-94A33028F040}" srcOrd="0" destOrd="6" presId="urn:microsoft.com/office/officeart/2005/8/layout/hList6"/>
    <dgm:cxn modelId="{0E17373F-A901-4D0C-A66E-0DB797B4CBB5}" srcId="{CCACDFCE-BC7C-477B-8138-C88E95D3DAE9}" destId="{FD999346-0296-4B5E-954E-4435096403EB}" srcOrd="0" destOrd="0" parTransId="{93C73337-6AA5-4926-83B9-2B480F6B7725}" sibTransId="{25F73C22-27A7-47BC-ABF2-D4BBDB2B2B61}"/>
    <dgm:cxn modelId="{2C35255F-2BC5-49B0-8E7D-AE09515E4246}" srcId="{EA314681-92AC-4F06-9863-201FC5394874}" destId="{C2FFB3F6-AD35-4CB8-A20E-0F83D3BA92A7}" srcOrd="2" destOrd="0" parTransId="{B1562E84-9513-4067-A3AB-82DEEED8EF9D}" sibTransId="{0A2B7FBF-607D-4A3E-9202-31D4243F4AE9}"/>
    <dgm:cxn modelId="{C0068561-03F2-464B-A18F-CDDCCE01881F}" srcId="{19CEFF45-74F7-4D8B-940B-0F7710614841}" destId="{EAD0346C-2CA9-4317-BA48-D515827D9F41}" srcOrd="3" destOrd="0" parTransId="{5375180B-044E-473F-8B0D-52C4EDC3FB0A}" sibTransId="{61C35581-C734-4AF8-8206-78059E0958A8}"/>
    <dgm:cxn modelId="{3A3BDE43-AFEF-4824-9374-724BE8C364DB}" srcId="{CCACDFCE-BC7C-477B-8138-C88E95D3DAE9}" destId="{4508A18A-9A4E-4F58-AC43-99B2324CB010}" srcOrd="4" destOrd="0" parTransId="{4E0B39F6-1C43-44B3-A503-7F287566B450}" sibTransId="{AF93A470-8059-4918-B11D-4A6C3E1011F0}"/>
    <dgm:cxn modelId="{B72F3744-DF0C-4D44-B269-1F7F7C3F723C}" srcId="{19CEFF45-74F7-4D8B-940B-0F7710614841}" destId="{BCFDA467-EB3E-4640-B51F-8E2CBDD85113}" srcOrd="5" destOrd="0" parTransId="{D5385814-087F-4CF1-A9D3-49FE9F7E9F14}" sibTransId="{5785FD3F-93DC-4C31-93A1-417F61C63CD0}"/>
    <dgm:cxn modelId="{A790DB44-428A-4131-B816-7D867B9F6AA7}" srcId="{CCACDFCE-BC7C-477B-8138-C88E95D3DAE9}" destId="{4BD84C20-760D-42CD-912D-1D4D660B6F7D}" srcOrd="5" destOrd="0" parTransId="{09CA5534-2504-4BE3-A434-435820491BEF}" sibTransId="{494F92FE-D0B8-4250-AAA6-C883C937DFDC}"/>
    <dgm:cxn modelId="{5FD5064A-BFFE-4B5D-8F69-FA6EF8578479}" type="presOf" srcId="{374BAA0E-0D79-4FB7-8782-8D3325CDF825}" destId="{E351EC75-14A9-49A2-94E7-0A0968DC9FAE}" srcOrd="0" destOrd="1" presId="urn:microsoft.com/office/officeart/2005/8/layout/hList6"/>
    <dgm:cxn modelId="{C4EB0F71-06A9-4F64-A924-1566E1DC27DF}" srcId="{CCACDFCE-BC7C-477B-8138-C88E95D3DAE9}" destId="{F70BE162-4489-4F55-83EC-F4F0B4B9B842}" srcOrd="2" destOrd="0" parTransId="{166B10EC-F355-4A71-A529-DEC4F58B3B6D}" sibTransId="{7A7CC53B-963E-4923-A07D-89C333CC108B}"/>
    <dgm:cxn modelId="{65841D56-8DA2-41C5-AE7F-1B4EB226069E}" srcId="{EA314681-92AC-4F06-9863-201FC5394874}" destId="{23951958-B69F-47CF-8FB8-211808D1E259}" srcOrd="1" destOrd="0" parTransId="{1B50B084-F293-4361-8524-84E4B93E2055}" sibTransId="{CD64405E-778B-457E-A527-369D4C6A9AD7}"/>
    <dgm:cxn modelId="{65133F56-5EB6-4008-A3B1-AC1D1389ABCA}" type="presOf" srcId="{23951958-B69F-47CF-8FB8-211808D1E259}" destId="{F2D22EE5-C607-4039-8F14-EBB90C5F2439}" srcOrd="0" destOrd="2" presId="urn:microsoft.com/office/officeart/2005/8/layout/hList6"/>
    <dgm:cxn modelId="{5A38CA8C-6F16-416B-AD61-BA09C13B316D}" srcId="{CCACDFCE-BC7C-477B-8138-C88E95D3DAE9}" destId="{5F632822-A42F-4357-9A19-E8DA5A621F84}" srcOrd="3" destOrd="0" parTransId="{AC27323D-7E0A-4E31-AE5E-E144193B30B7}" sibTransId="{F66F522E-4CD9-47F8-AA64-F5C8EE70153E}"/>
    <dgm:cxn modelId="{51DB6692-5668-41F5-BE21-93AE253F798C}" type="presOf" srcId="{4508A18A-9A4E-4F58-AC43-99B2324CB010}" destId="{F8DB2F22-41B5-4CE2-A8F1-8918EA70E09A}" srcOrd="0" destOrd="5" presId="urn:microsoft.com/office/officeart/2005/8/layout/hList6"/>
    <dgm:cxn modelId="{DD96DE9C-BC2F-4662-B372-8EC1B34635A3}" type="presOf" srcId="{E8D5FC3B-C7BF-469C-8FF3-DCC3FDF76457}" destId="{E351EC75-14A9-49A2-94E7-0A0968DC9FAE}" srcOrd="0" destOrd="0" presId="urn:microsoft.com/office/officeart/2005/8/layout/hList6"/>
    <dgm:cxn modelId="{E1DB04A3-A990-48EE-A47C-735C1C0203E7}" srcId="{EA314681-92AC-4F06-9863-201FC5394874}" destId="{45B65445-75B5-48E6-B2F0-9B4090F06A77}" srcOrd="0" destOrd="0" parTransId="{9DBA575D-E9AF-40E0-AEC1-E29D555791F9}" sibTransId="{A256AEB7-A373-4BA1-931C-AE9CC44ECBDE}"/>
    <dgm:cxn modelId="{5DB1B5A3-AEE3-4C17-A59E-03DFB1320453}" srcId="{AF52091A-3B16-40D9-966A-0086BA37E83F}" destId="{E8D5FC3B-C7BF-469C-8FF3-DCC3FDF76457}" srcOrd="3" destOrd="0" parTransId="{E0E37B63-D112-4E86-8C07-DB0C678D3826}" sibTransId="{6539CF62-59A4-4337-BD73-0DB406B04EE0}"/>
    <dgm:cxn modelId="{70A1EBA4-D0D3-4294-A593-AA8C61155A89}" type="presOf" srcId="{C906D9C0-BC43-4E93-8498-C8BD9007142E}" destId="{0FEB0476-EA68-4F6D-B73E-94A33028F040}" srcOrd="0" destOrd="3" presId="urn:microsoft.com/office/officeart/2005/8/layout/hList6"/>
    <dgm:cxn modelId="{5A488BA9-173D-49C2-A083-8C9177D05288}" type="presOf" srcId="{FD999346-0296-4B5E-954E-4435096403EB}" destId="{F8DB2F22-41B5-4CE2-A8F1-8918EA70E09A}" srcOrd="0" destOrd="1" presId="urn:microsoft.com/office/officeart/2005/8/layout/hList6"/>
    <dgm:cxn modelId="{BF8E7BAA-BCBB-41E7-8295-7D614DD11A7B}" type="presOf" srcId="{EA314681-92AC-4F06-9863-201FC5394874}" destId="{F2D22EE5-C607-4039-8F14-EBB90C5F2439}" srcOrd="0" destOrd="0" presId="urn:microsoft.com/office/officeart/2005/8/layout/hList6"/>
    <dgm:cxn modelId="{1FDC99AB-2DEA-4B41-9A8D-8B34632FA98E}" type="presOf" srcId="{C2FFB3F6-AD35-4CB8-A20E-0F83D3BA92A7}" destId="{F2D22EE5-C607-4039-8F14-EBB90C5F2439}" srcOrd="0" destOrd="3" presId="urn:microsoft.com/office/officeart/2005/8/layout/hList6"/>
    <dgm:cxn modelId="{3613BCAD-88E4-4ACF-9643-979D7FF52CEB}" type="presOf" srcId="{CCACDFCE-BC7C-477B-8138-C88E95D3DAE9}" destId="{F8DB2F22-41B5-4CE2-A8F1-8918EA70E09A}" srcOrd="0" destOrd="0" presId="urn:microsoft.com/office/officeart/2005/8/layout/hList6"/>
    <dgm:cxn modelId="{D86BDDAD-1B2B-476E-8972-F926B7BC4D4F}" type="presOf" srcId="{EAD0346C-2CA9-4317-BA48-D515827D9F41}" destId="{0FEB0476-EA68-4F6D-B73E-94A33028F040}" srcOrd="0" destOrd="4" presId="urn:microsoft.com/office/officeart/2005/8/layout/hList6"/>
    <dgm:cxn modelId="{4B3CE1C0-3D55-4883-B03F-C201973E9A69}" type="presOf" srcId="{19CEFF45-74F7-4D8B-940B-0F7710614841}" destId="{0FEB0476-EA68-4F6D-B73E-94A33028F040}" srcOrd="0" destOrd="0" presId="urn:microsoft.com/office/officeart/2005/8/layout/hList6"/>
    <dgm:cxn modelId="{DEBFD8C1-F7E4-477B-832F-D624F13285F9}" srcId="{AF52091A-3B16-40D9-966A-0086BA37E83F}" destId="{19CEFF45-74F7-4D8B-940B-0F7710614841}" srcOrd="1" destOrd="0" parTransId="{65C5D067-E8D0-4F43-92A4-1912490F1FA0}" sibTransId="{93814FAE-F242-4630-83A2-25F60E0A99AC}"/>
    <dgm:cxn modelId="{D322D9C9-30A6-4581-BAE2-2D46CAB6B5B8}" type="presOf" srcId="{F92A07A4-9C11-4FDC-A679-0F568BE21AC7}" destId="{F8DB2F22-41B5-4CE2-A8F1-8918EA70E09A}" srcOrd="0" destOrd="2" presId="urn:microsoft.com/office/officeart/2005/8/layout/hList6"/>
    <dgm:cxn modelId="{A7CA33CA-B7BC-485D-B8A3-4D999A3E0310}" srcId="{19CEFF45-74F7-4D8B-940B-0F7710614841}" destId="{CC33367D-69FB-482C-814C-B521CBFC6CF0}" srcOrd="1" destOrd="0" parTransId="{9928572D-4402-4B2A-9045-3CC5161F523F}" sibTransId="{DDC79B1B-416A-4F7F-9FF1-B5C0F528346E}"/>
    <dgm:cxn modelId="{3984E9D8-37D4-4A8D-BCCE-66DBC86182BE}" type="presOf" srcId="{4BD84C20-760D-42CD-912D-1D4D660B6F7D}" destId="{F8DB2F22-41B5-4CE2-A8F1-8918EA70E09A}" srcOrd="0" destOrd="6" presId="urn:microsoft.com/office/officeart/2005/8/layout/hList6"/>
    <dgm:cxn modelId="{CBAB77DB-C331-4319-96E8-F48266D3A355}" srcId="{E8D5FC3B-C7BF-469C-8FF3-DCC3FDF76457}" destId="{374BAA0E-0D79-4FB7-8782-8D3325CDF825}" srcOrd="0" destOrd="0" parTransId="{F5569875-216E-4867-9CB5-EDA25781C7DF}" sibTransId="{281AF90D-F809-45CD-B33C-1420734430DA}"/>
    <dgm:cxn modelId="{214A38E3-3294-4592-8819-64ADD4C0BEC1}" srcId="{CCACDFCE-BC7C-477B-8138-C88E95D3DAE9}" destId="{F92A07A4-9C11-4FDC-A679-0F568BE21AC7}" srcOrd="1" destOrd="0" parTransId="{8F15027F-460A-415B-92A8-18D0CF266463}" sibTransId="{72AC97E0-489C-44C0-B20E-3D2B58C38DF5}"/>
    <dgm:cxn modelId="{F2226FE8-32CF-4FAA-922A-B68CFFE4A362}" type="presOf" srcId="{F70BE162-4489-4F55-83EC-F4F0B4B9B842}" destId="{F8DB2F22-41B5-4CE2-A8F1-8918EA70E09A}" srcOrd="0" destOrd="3" presId="urn:microsoft.com/office/officeart/2005/8/layout/hList6"/>
    <dgm:cxn modelId="{495BEAF0-7B00-46DC-A441-CE326ADE1897}" type="presOf" srcId="{5F632822-A42F-4357-9A19-E8DA5A621F84}" destId="{F8DB2F22-41B5-4CE2-A8F1-8918EA70E09A}" srcOrd="0" destOrd="4" presId="urn:microsoft.com/office/officeart/2005/8/layout/hList6"/>
    <dgm:cxn modelId="{2FD4D1F4-1295-4FB7-9E77-52FAD6EAF095}" srcId="{AF52091A-3B16-40D9-966A-0086BA37E83F}" destId="{EA314681-92AC-4F06-9863-201FC5394874}" srcOrd="0" destOrd="0" parTransId="{C7BEDCD7-882F-48EF-A517-ECEF445C4FCB}" sibTransId="{00001979-FB98-496A-A720-551136A0E0BE}"/>
    <dgm:cxn modelId="{B7DD8CF6-7885-42ED-B433-3EA5C74C40DD}" srcId="{19CEFF45-74F7-4D8B-940B-0F7710614841}" destId="{5533A2F6-BAB5-4DC4-9AC9-2A3EBAA7C740}" srcOrd="0" destOrd="0" parTransId="{96640A2A-177A-4E92-91CB-F05DD5460D9B}" sibTransId="{6BB19E35-868C-4EBF-A391-FB56E8720031}"/>
    <dgm:cxn modelId="{7004DA79-85D0-4027-85D7-592D3CA31F52}" type="presParOf" srcId="{FC5E930B-363A-4806-9338-12B4CD557406}" destId="{F2D22EE5-C607-4039-8F14-EBB90C5F2439}" srcOrd="0" destOrd="0" presId="urn:microsoft.com/office/officeart/2005/8/layout/hList6"/>
    <dgm:cxn modelId="{FFDFB2DC-E68B-47F6-AE81-E642216E885D}" type="presParOf" srcId="{FC5E930B-363A-4806-9338-12B4CD557406}" destId="{F8434454-0834-4E2C-8101-7EE6E8776EEA}" srcOrd="1" destOrd="0" presId="urn:microsoft.com/office/officeart/2005/8/layout/hList6"/>
    <dgm:cxn modelId="{05CBB26A-30CB-4FC6-B847-B204C11AB497}" type="presParOf" srcId="{FC5E930B-363A-4806-9338-12B4CD557406}" destId="{0FEB0476-EA68-4F6D-B73E-94A33028F040}" srcOrd="2" destOrd="0" presId="urn:microsoft.com/office/officeart/2005/8/layout/hList6"/>
    <dgm:cxn modelId="{7D3EFA83-867C-442F-A1FE-F3DF67FB27E3}" type="presParOf" srcId="{FC5E930B-363A-4806-9338-12B4CD557406}" destId="{0ED69DD3-4124-4F97-B6A8-A73765962E88}" srcOrd="3" destOrd="0" presId="urn:microsoft.com/office/officeart/2005/8/layout/hList6"/>
    <dgm:cxn modelId="{8D9245B7-2B4A-42CC-A0DE-DEDD96B9FB72}" type="presParOf" srcId="{FC5E930B-363A-4806-9338-12B4CD557406}" destId="{F8DB2F22-41B5-4CE2-A8F1-8918EA70E09A}" srcOrd="4" destOrd="0" presId="urn:microsoft.com/office/officeart/2005/8/layout/hList6"/>
    <dgm:cxn modelId="{0FBC5260-97AA-4739-A4C1-15A2E91228B9}" type="presParOf" srcId="{FC5E930B-363A-4806-9338-12B4CD557406}" destId="{273F6B1D-3B89-4866-99BA-B8A224972289}" srcOrd="5" destOrd="0" presId="urn:microsoft.com/office/officeart/2005/8/layout/hList6"/>
    <dgm:cxn modelId="{2264607B-D8DB-4F49-8E00-D5095B3E647F}" type="presParOf" srcId="{FC5E930B-363A-4806-9338-12B4CD557406}" destId="{E351EC75-14A9-49A2-94E7-0A0968DC9FAE}"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ACF29D1-9080-436A-A648-FFD582C926A3}" type="doc">
      <dgm:prSet loTypeId="urn:microsoft.com/office/officeart/2005/8/layout/process2" loCatId="process" qsTypeId="urn:microsoft.com/office/officeart/2005/8/quickstyle/simple1" qsCatId="simple" csTypeId="urn:microsoft.com/office/officeart/2005/8/colors/accent1_2" csCatId="accent1" phldr="1"/>
      <dgm:spPr/>
    </dgm:pt>
    <dgm:pt modelId="{01EE6CB3-CDCA-4064-B934-C318E7A0ABDA}">
      <dgm:prSet phldrT="[Text]" custT="1"/>
      <dgm:spPr/>
      <dgm:t>
        <a:bodyPr/>
        <a:lstStyle/>
        <a:p>
          <a:pPr>
            <a:buNone/>
          </a:pPr>
          <a:r>
            <a:rPr lang="en-US" sz="2000" b="1" dirty="0"/>
            <a:t>The "Concern Behind the Objection" Drill</a:t>
          </a:r>
        </a:p>
      </dgm:t>
    </dgm:pt>
    <dgm:pt modelId="{4A2C7516-6783-451A-B726-AC13A68EA76E}" type="parTrans" cxnId="{19CCD49E-17FE-47F4-AC00-2AEAB7CAF40D}">
      <dgm:prSet/>
      <dgm:spPr/>
      <dgm:t>
        <a:bodyPr/>
        <a:lstStyle/>
        <a:p>
          <a:endParaRPr lang="en-US" sz="2400"/>
        </a:p>
      </dgm:t>
    </dgm:pt>
    <dgm:pt modelId="{0FD9EC2A-9173-475C-974F-659CABEDD1E0}" type="sibTrans" cxnId="{19CCD49E-17FE-47F4-AC00-2AEAB7CAF40D}">
      <dgm:prSet custT="1"/>
      <dgm:spPr/>
      <dgm:t>
        <a:bodyPr/>
        <a:lstStyle/>
        <a:p>
          <a:endParaRPr lang="en-US" sz="2400"/>
        </a:p>
      </dgm:t>
    </dgm:pt>
    <dgm:pt modelId="{9D5743F0-E8BD-4153-B610-ED5D0656B6DB}">
      <dgm:prSet phldrT="[Text]" custT="1"/>
      <dgm:spPr/>
      <dgm:t>
        <a:bodyPr/>
        <a:lstStyle/>
        <a:p>
          <a:pPr>
            <a:buNone/>
          </a:pPr>
          <a:r>
            <a:rPr lang="en-US" sz="2000" b="1" dirty="0"/>
            <a:t>Objection Roleplay: Personalization Over Rebuttal</a:t>
          </a:r>
        </a:p>
      </dgm:t>
    </dgm:pt>
    <dgm:pt modelId="{D1286550-6565-4860-B276-CAE58B64C52C}" type="parTrans" cxnId="{8D6DF57C-C720-472D-9367-9E05CAA5EF01}">
      <dgm:prSet/>
      <dgm:spPr/>
      <dgm:t>
        <a:bodyPr/>
        <a:lstStyle/>
        <a:p>
          <a:endParaRPr lang="en-US" sz="2400"/>
        </a:p>
      </dgm:t>
    </dgm:pt>
    <dgm:pt modelId="{D0D60331-97DB-414C-BBA2-658CF0A1D466}" type="sibTrans" cxnId="{8D6DF57C-C720-472D-9367-9E05CAA5EF01}">
      <dgm:prSet custT="1"/>
      <dgm:spPr/>
      <dgm:t>
        <a:bodyPr/>
        <a:lstStyle/>
        <a:p>
          <a:endParaRPr lang="en-US" sz="2400"/>
        </a:p>
      </dgm:t>
    </dgm:pt>
    <dgm:pt modelId="{40B62DB4-FA4E-41D5-BEB5-DEFE5CF97241}">
      <dgm:prSet phldrT="[Text]" custT="1"/>
      <dgm:spPr/>
      <dgm:t>
        <a:bodyPr/>
        <a:lstStyle/>
        <a:p>
          <a:pPr>
            <a:buNone/>
          </a:pPr>
          <a:r>
            <a:rPr lang="en-US" sz="2000" b="1" dirty="0"/>
            <a:t>Emotion Mapping Method</a:t>
          </a:r>
        </a:p>
      </dgm:t>
    </dgm:pt>
    <dgm:pt modelId="{4EB9EBC3-B803-4C37-A6F0-64E064B6F69B}" type="parTrans" cxnId="{A9502523-6737-4352-AE0B-CB47525B1D83}">
      <dgm:prSet/>
      <dgm:spPr/>
      <dgm:t>
        <a:bodyPr/>
        <a:lstStyle/>
        <a:p>
          <a:endParaRPr lang="en-US" sz="2400"/>
        </a:p>
      </dgm:t>
    </dgm:pt>
    <dgm:pt modelId="{D0775CB1-046E-43B5-B06F-A6A8E2C43E8C}" type="sibTrans" cxnId="{A9502523-6737-4352-AE0B-CB47525B1D83}">
      <dgm:prSet custT="1"/>
      <dgm:spPr/>
      <dgm:t>
        <a:bodyPr/>
        <a:lstStyle/>
        <a:p>
          <a:endParaRPr lang="en-US" sz="2400"/>
        </a:p>
      </dgm:t>
    </dgm:pt>
    <dgm:pt modelId="{048E5A2B-883A-4EB0-B65E-596A93E0C318}">
      <dgm:prSet phldrT="[Text]" custT="1"/>
      <dgm:spPr/>
      <dgm:t>
        <a:bodyPr/>
        <a:lstStyle/>
        <a:p>
          <a:pPr>
            <a:buNone/>
          </a:pPr>
          <a:r>
            <a:rPr lang="en-US" sz="2000" b="1" dirty="0"/>
            <a:t>The 3-Layer Technique</a:t>
          </a:r>
        </a:p>
      </dgm:t>
    </dgm:pt>
    <dgm:pt modelId="{5B64E306-9F97-458D-90B1-133152D3DF32}" type="parTrans" cxnId="{7C01CBB1-49AF-4CA8-9880-6604651A1133}">
      <dgm:prSet/>
      <dgm:spPr/>
      <dgm:t>
        <a:bodyPr/>
        <a:lstStyle/>
        <a:p>
          <a:endParaRPr lang="en-US" sz="2400"/>
        </a:p>
      </dgm:t>
    </dgm:pt>
    <dgm:pt modelId="{63F00421-44E5-4D63-BBE0-14C9E2A37EC6}" type="sibTrans" cxnId="{7C01CBB1-49AF-4CA8-9880-6604651A1133}">
      <dgm:prSet custT="1"/>
      <dgm:spPr/>
      <dgm:t>
        <a:bodyPr/>
        <a:lstStyle/>
        <a:p>
          <a:endParaRPr lang="en-US" sz="2400"/>
        </a:p>
      </dgm:t>
    </dgm:pt>
    <dgm:pt modelId="{FE24921C-7CBA-450F-8764-A99E6E97F59F}">
      <dgm:prSet phldrT="[Text]" custT="1"/>
      <dgm:spPr/>
      <dgm:t>
        <a:bodyPr/>
        <a:lstStyle/>
        <a:p>
          <a:pPr>
            <a:buNone/>
          </a:pPr>
          <a:r>
            <a:rPr lang="en-US" sz="2000" b="1" dirty="0"/>
            <a:t>Evidence-Based Reframing</a:t>
          </a:r>
        </a:p>
      </dgm:t>
    </dgm:pt>
    <dgm:pt modelId="{E5F2AE54-62EB-4622-B016-B7D96EBC5A11}" type="parTrans" cxnId="{24E2786A-1929-4B0D-96FC-1C56EE3ECECA}">
      <dgm:prSet/>
      <dgm:spPr/>
      <dgm:t>
        <a:bodyPr/>
        <a:lstStyle/>
        <a:p>
          <a:endParaRPr lang="en-US" sz="2400"/>
        </a:p>
      </dgm:t>
    </dgm:pt>
    <dgm:pt modelId="{D35BE9FA-D992-451C-A02F-BA62E10727EE}" type="sibTrans" cxnId="{24E2786A-1929-4B0D-96FC-1C56EE3ECECA}">
      <dgm:prSet/>
      <dgm:spPr/>
      <dgm:t>
        <a:bodyPr/>
        <a:lstStyle/>
        <a:p>
          <a:endParaRPr lang="en-US" sz="2400"/>
        </a:p>
      </dgm:t>
    </dgm:pt>
    <dgm:pt modelId="{C38F7D7B-46AE-4247-B539-EB1D15D87515}" type="pres">
      <dgm:prSet presAssocID="{6ACF29D1-9080-436A-A648-FFD582C926A3}" presName="linearFlow" presStyleCnt="0">
        <dgm:presLayoutVars>
          <dgm:resizeHandles val="exact"/>
        </dgm:presLayoutVars>
      </dgm:prSet>
      <dgm:spPr/>
    </dgm:pt>
    <dgm:pt modelId="{8E60D70E-5C68-4EB5-970C-F76E27B42D71}" type="pres">
      <dgm:prSet presAssocID="{01EE6CB3-CDCA-4064-B934-C318E7A0ABDA}" presName="node" presStyleLbl="node1" presStyleIdx="0" presStyleCnt="5" custScaleX="235230">
        <dgm:presLayoutVars>
          <dgm:bulletEnabled val="1"/>
        </dgm:presLayoutVars>
      </dgm:prSet>
      <dgm:spPr/>
    </dgm:pt>
    <dgm:pt modelId="{BD39645B-FF22-4EF4-A067-67A9B5D8BF78}" type="pres">
      <dgm:prSet presAssocID="{0FD9EC2A-9173-475C-974F-659CABEDD1E0}" presName="sibTrans" presStyleLbl="sibTrans2D1" presStyleIdx="0" presStyleCnt="4"/>
      <dgm:spPr/>
    </dgm:pt>
    <dgm:pt modelId="{1E1BA273-5662-483D-9188-19764840E3DA}" type="pres">
      <dgm:prSet presAssocID="{0FD9EC2A-9173-475C-974F-659CABEDD1E0}" presName="connectorText" presStyleLbl="sibTrans2D1" presStyleIdx="0" presStyleCnt="4"/>
      <dgm:spPr/>
    </dgm:pt>
    <dgm:pt modelId="{0EBD1C2C-2FBA-442D-8CB3-636AD8C87F53}" type="pres">
      <dgm:prSet presAssocID="{9D5743F0-E8BD-4153-B610-ED5D0656B6DB}" presName="node" presStyleLbl="node1" presStyleIdx="1" presStyleCnt="5" custScaleX="235230">
        <dgm:presLayoutVars>
          <dgm:bulletEnabled val="1"/>
        </dgm:presLayoutVars>
      </dgm:prSet>
      <dgm:spPr/>
    </dgm:pt>
    <dgm:pt modelId="{5741DC6D-31FE-4385-8E46-980D382E9572}" type="pres">
      <dgm:prSet presAssocID="{D0D60331-97DB-414C-BBA2-658CF0A1D466}" presName="sibTrans" presStyleLbl="sibTrans2D1" presStyleIdx="1" presStyleCnt="4"/>
      <dgm:spPr/>
    </dgm:pt>
    <dgm:pt modelId="{BE8F33FE-04B4-4A00-9055-54F4310D6076}" type="pres">
      <dgm:prSet presAssocID="{D0D60331-97DB-414C-BBA2-658CF0A1D466}" presName="connectorText" presStyleLbl="sibTrans2D1" presStyleIdx="1" presStyleCnt="4"/>
      <dgm:spPr/>
    </dgm:pt>
    <dgm:pt modelId="{EC377837-E606-4505-9F1F-3EC404B62499}" type="pres">
      <dgm:prSet presAssocID="{40B62DB4-FA4E-41D5-BEB5-DEFE5CF97241}" presName="node" presStyleLbl="node1" presStyleIdx="2" presStyleCnt="5" custScaleX="235230">
        <dgm:presLayoutVars>
          <dgm:bulletEnabled val="1"/>
        </dgm:presLayoutVars>
      </dgm:prSet>
      <dgm:spPr/>
    </dgm:pt>
    <dgm:pt modelId="{5257BC4D-C11B-48C4-94D5-7F7A118918FC}" type="pres">
      <dgm:prSet presAssocID="{D0775CB1-046E-43B5-B06F-A6A8E2C43E8C}" presName="sibTrans" presStyleLbl="sibTrans2D1" presStyleIdx="2" presStyleCnt="4"/>
      <dgm:spPr/>
    </dgm:pt>
    <dgm:pt modelId="{E49047CE-C6AB-4686-9DFE-BF4C2FCD4682}" type="pres">
      <dgm:prSet presAssocID="{D0775CB1-046E-43B5-B06F-A6A8E2C43E8C}" presName="connectorText" presStyleLbl="sibTrans2D1" presStyleIdx="2" presStyleCnt="4"/>
      <dgm:spPr/>
    </dgm:pt>
    <dgm:pt modelId="{7C84D7E5-FD4B-47EC-9453-1D3CC01AF28A}" type="pres">
      <dgm:prSet presAssocID="{048E5A2B-883A-4EB0-B65E-596A93E0C318}" presName="node" presStyleLbl="node1" presStyleIdx="3" presStyleCnt="5" custScaleX="235230">
        <dgm:presLayoutVars>
          <dgm:bulletEnabled val="1"/>
        </dgm:presLayoutVars>
      </dgm:prSet>
      <dgm:spPr/>
    </dgm:pt>
    <dgm:pt modelId="{870B3B14-564C-4B44-A55D-86BDD76C9A30}" type="pres">
      <dgm:prSet presAssocID="{63F00421-44E5-4D63-BBE0-14C9E2A37EC6}" presName="sibTrans" presStyleLbl="sibTrans2D1" presStyleIdx="3" presStyleCnt="4"/>
      <dgm:spPr/>
    </dgm:pt>
    <dgm:pt modelId="{9FEA1B16-C1BB-40CB-A975-B15F72B5DD83}" type="pres">
      <dgm:prSet presAssocID="{63F00421-44E5-4D63-BBE0-14C9E2A37EC6}" presName="connectorText" presStyleLbl="sibTrans2D1" presStyleIdx="3" presStyleCnt="4"/>
      <dgm:spPr/>
    </dgm:pt>
    <dgm:pt modelId="{6DBD5C7A-A983-4D52-82A6-F99F9E66B855}" type="pres">
      <dgm:prSet presAssocID="{FE24921C-7CBA-450F-8764-A99E6E97F59F}" presName="node" presStyleLbl="node1" presStyleIdx="4" presStyleCnt="5" custScaleX="235230">
        <dgm:presLayoutVars>
          <dgm:bulletEnabled val="1"/>
        </dgm:presLayoutVars>
      </dgm:prSet>
      <dgm:spPr/>
    </dgm:pt>
  </dgm:ptLst>
  <dgm:cxnLst>
    <dgm:cxn modelId="{AD059B0E-9E5B-4E13-B6F1-A2BCB93B9CED}" type="presOf" srcId="{048E5A2B-883A-4EB0-B65E-596A93E0C318}" destId="{7C84D7E5-FD4B-47EC-9453-1D3CC01AF28A}" srcOrd="0" destOrd="0" presId="urn:microsoft.com/office/officeart/2005/8/layout/process2"/>
    <dgm:cxn modelId="{A9502523-6737-4352-AE0B-CB47525B1D83}" srcId="{6ACF29D1-9080-436A-A648-FFD582C926A3}" destId="{40B62DB4-FA4E-41D5-BEB5-DEFE5CF97241}" srcOrd="2" destOrd="0" parTransId="{4EB9EBC3-B803-4C37-A6F0-64E064B6F69B}" sibTransId="{D0775CB1-046E-43B5-B06F-A6A8E2C43E8C}"/>
    <dgm:cxn modelId="{ACBCA330-7564-403E-ACBF-72AC1622E4E3}" type="presOf" srcId="{63F00421-44E5-4D63-BBE0-14C9E2A37EC6}" destId="{870B3B14-564C-4B44-A55D-86BDD76C9A30}" srcOrd="0" destOrd="0" presId="urn:microsoft.com/office/officeart/2005/8/layout/process2"/>
    <dgm:cxn modelId="{3D1EE463-5814-439E-9621-D8CEDA276DC8}" type="presOf" srcId="{D0775CB1-046E-43B5-B06F-A6A8E2C43E8C}" destId="{E49047CE-C6AB-4686-9DFE-BF4C2FCD4682}" srcOrd="1" destOrd="0" presId="urn:microsoft.com/office/officeart/2005/8/layout/process2"/>
    <dgm:cxn modelId="{24E2786A-1929-4B0D-96FC-1C56EE3ECECA}" srcId="{6ACF29D1-9080-436A-A648-FFD582C926A3}" destId="{FE24921C-7CBA-450F-8764-A99E6E97F59F}" srcOrd="4" destOrd="0" parTransId="{E5F2AE54-62EB-4622-B016-B7D96EBC5A11}" sibTransId="{D35BE9FA-D992-451C-A02F-BA62E10727EE}"/>
    <dgm:cxn modelId="{E879B27B-297C-4046-B655-513BA19DF2D0}" type="presOf" srcId="{0FD9EC2A-9173-475C-974F-659CABEDD1E0}" destId="{1E1BA273-5662-483D-9188-19764840E3DA}" srcOrd="1" destOrd="0" presId="urn:microsoft.com/office/officeart/2005/8/layout/process2"/>
    <dgm:cxn modelId="{8D6DF57C-C720-472D-9367-9E05CAA5EF01}" srcId="{6ACF29D1-9080-436A-A648-FFD582C926A3}" destId="{9D5743F0-E8BD-4153-B610-ED5D0656B6DB}" srcOrd="1" destOrd="0" parTransId="{D1286550-6565-4860-B276-CAE58B64C52C}" sibTransId="{D0D60331-97DB-414C-BBA2-658CF0A1D466}"/>
    <dgm:cxn modelId="{DCD0D18A-2607-4D0E-BADA-88410E80FAEF}" type="presOf" srcId="{01EE6CB3-CDCA-4064-B934-C318E7A0ABDA}" destId="{8E60D70E-5C68-4EB5-970C-F76E27B42D71}" srcOrd="0" destOrd="0" presId="urn:microsoft.com/office/officeart/2005/8/layout/process2"/>
    <dgm:cxn modelId="{19CCD49E-17FE-47F4-AC00-2AEAB7CAF40D}" srcId="{6ACF29D1-9080-436A-A648-FFD582C926A3}" destId="{01EE6CB3-CDCA-4064-B934-C318E7A0ABDA}" srcOrd="0" destOrd="0" parTransId="{4A2C7516-6783-451A-B726-AC13A68EA76E}" sibTransId="{0FD9EC2A-9173-475C-974F-659CABEDD1E0}"/>
    <dgm:cxn modelId="{AEC305AA-9B7A-4C94-AABB-9EAF4BCB7501}" type="presOf" srcId="{D0D60331-97DB-414C-BBA2-658CF0A1D466}" destId="{BE8F33FE-04B4-4A00-9055-54F4310D6076}" srcOrd="1" destOrd="0" presId="urn:microsoft.com/office/officeart/2005/8/layout/process2"/>
    <dgm:cxn modelId="{76B714AF-658F-4435-9F49-BC5DD4B69DDE}" type="presOf" srcId="{40B62DB4-FA4E-41D5-BEB5-DEFE5CF97241}" destId="{EC377837-E606-4505-9F1F-3EC404B62499}" srcOrd="0" destOrd="0" presId="urn:microsoft.com/office/officeart/2005/8/layout/process2"/>
    <dgm:cxn modelId="{98B004B1-3315-4849-AE5B-906B4F0980EA}" type="presOf" srcId="{6ACF29D1-9080-436A-A648-FFD582C926A3}" destId="{C38F7D7B-46AE-4247-B539-EB1D15D87515}" srcOrd="0" destOrd="0" presId="urn:microsoft.com/office/officeart/2005/8/layout/process2"/>
    <dgm:cxn modelId="{7C01CBB1-49AF-4CA8-9880-6604651A1133}" srcId="{6ACF29D1-9080-436A-A648-FFD582C926A3}" destId="{048E5A2B-883A-4EB0-B65E-596A93E0C318}" srcOrd="3" destOrd="0" parTransId="{5B64E306-9F97-458D-90B1-133152D3DF32}" sibTransId="{63F00421-44E5-4D63-BBE0-14C9E2A37EC6}"/>
    <dgm:cxn modelId="{23433AB7-7C47-4415-ADE0-3E4720441C88}" type="presOf" srcId="{D0775CB1-046E-43B5-B06F-A6A8E2C43E8C}" destId="{5257BC4D-C11B-48C4-94D5-7F7A118918FC}" srcOrd="0" destOrd="0" presId="urn:microsoft.com/office/officeart/2005/8/layout/process2"/>
    <dgm:cxn modelId="{D03958C4-D03F-4FCC-A2A4-448E6C2B1F7B}" type="presOf" srcId="{9D5743F0-E8BD-4153-B610-ED5D0656B6DB}" destId="{0EBD1C2C-2FBA-442D-8CB3-636AD8C87F53}" srcOrd="0" destOrd="0" presId="urn:microsoft.com/office/officeart/2005/8/layout/process2"/>
    <dgm:cxn modelId="{FDA7E4C5-76F6-4075-8182-23F274247944}" type="presOf" srcId="{D0D60331-97DB-414C-BBA2-658CF0A1D466}" destId="{5741DC6D-31FE-4385-8E46-980D382E9572}" srcOrd="0" destOrd="0" presId="urn:microsoft.com/office/officeart/2005/8/layout/process2"/>
    <dgm:cxn modelId="{EC478DD4-8594-45C7-9E7B-04156796A7B9}" type="presOf" srcId="{63F00421-44E5-4D63-BBE0-14C9E2A37EC6}" destId="{9FEA1B16-C1BB-40CB-A975-B15F72B5DD83}" srcOrd="1" destOrd="0" presId="urn:microsoft.com/office/officeart/2005/8/layout/process2"/>
    <dgm:cxn modelId="{26EC88D9-CDC1-45DF-A785-F269467761FE}" type="presOf" srcId="{FE24921C-7CBA-450F-8764-A99E6E97F59F}" destId="{6DBD5C7A-A983-4D52-82A6-F99F9E66B855}" srcOrd="0" destOrd="0" presId="urn:microsoft.com/office/officeart/2005/8/layout/process2"/>
    <dgm:cxn modelId="{B4654EFD-6540-40B8-AE86-4B3055CFB72D}" type="presOf" srcId="{0FD9EC2A-9173-475C-974F-659CABEDD1E0}" destId="{BD39645B-FF22-4EF4-A067-67A9B5D8BF78}" srcOrd="0" destOrd="0" presId="urn:microsoft.com/office/officeart/2005/8/layout/process2"/>
    <dgm:cxn modelId="{4C33EB76-19F2-444C-87D8-5FFA4FFFE11F}" type="presParOf" srcId="{C38F7D7B-46AE-4247-B539-EB1D15D87515}" destId="{8E60D70E-5C68-4EB5-970C-F76E27B42D71}" srcOrd="0" destOrd="0" presId="urn:microsoft.com/office/officeart/2005/8/layout/process2"/>
    <dgm:cxn modelId="{E77B40F0-EF6B-43AE-8909-27892CC74A0A}" type="presParOf" srcId="{C38F7D7B-46AE-4247-B539-EB1D15D87515}" destId="{BD39645B-FF22-4EF4-A067-67A9B5D8BF78}" srcOrd="1" destOrd="0" presId="urn:microsoft.com/office/officeart/2005/8/layout/process2"/>
    <dgm:cxn modelId="{F69FB1B1-7F61-4207-8938-062C59E52074}" type="presParOf" srcId="{BD39645B-FF22-4EF4-A067-67A9B5D8BF78}" destId="{1E1BA273-5662-483D-9188-19764840E3DA}" srcOrd="0" destOrd="0" presId="urn:microsoft.com/office/officeart/2005/8/layout/process2"/>
    <dgm:cxn modelId="{4DA8B3F6-049F-45A5-9320-83D703BD307B}" type="presParOf" srcId="{C38F7D7B-46AE-4247-B539-EB1D15D87515}" destId="{0EBD1C2C-2FBA-442D-8CB3-636AD8C87F53}" srcOrd="2" destOrd="0" presId="urn:microsoft.com/office/officeart/2005/8/layout/process2"/>
    <dgm:cxn modelId="{1792D23C-556F-4317-989B-6F1A90A797D7}" type="presParOf" srcId="{C38F7D7B-46AE-4247-B539-EB1D15D87515}" destId="{5741DC6D-31FE-4385-8E46-980D382E9572}" srcOrd="3" destOrd="0" presId="urn:microsoft.com/office/officeart/2005/8/layout/process2"/>
    <dgm:cxn modelId="{60560709-E73A-47E2-811E-984187926590}" type="presParOf" srcId="{5741DC6D-31FE-4385-8E46-980D382E9572}" destId="{BE8F33FE-04B4-4A00-9055-54F4310D6076}" srcOrd="0" destOrd="0" presId="urn:microsoft.com/office/officeart/2005/8/layout/process2"/>
    <dgm:cxn modelId="{5AC78DF3-8DDF-4D40-BCD6-9F74639FBF8A}" type="presParOf" srcId="{C38F7D7B-46AE-4247-B539-EB1D15D87515}" destId="{EC377837-E606-4505-9F1F-3EC404B62499}" srcOrd="4" destOrd="0" presId="urn:microsoft.com/office/officeart/2005/8/layout/process2"/>
    <dgm:cxn modelId="{8B684570-05CA-4295-8E53-1A7A812564EB}" type="presParOf" srcId="{C38F7D7B-46AE-4247-B539-EB1D15D87515}" destId="{5257BC4D-C11B-48C4-94D5-7F7A118918FC}" srcOrd="5" destOrd="0" presId="urn:microsoft.com/office/officeart/2005/8/layout/process2"/>
    <dgm:cxn modelId="{D011C33C-EE66-43E1-827E-40F6975756C4}" type="presParOf" srcId="{5257BC4D-C11B-48C4-94D5-7F7A118918FC}" destId="{E49047CE-C6AB-4686-9DFE-BF4C2FCD4682}" srcOrd="0" destOrd="0" presId="urn:microsoft.com/office/officeart/2005/8/layout/process2"/>
    <dgm:cxn modelId="{E20C8838-3047-4054-93CC-B5FDE1FF2CF5}" type="presParOf" srcId="{C38F7D7B-46AE-4247-B539-EB1D15D87515}" destId="{7C84D7E5-FD4B-47EC-9453-1D3CC01AF28A}" srcOrd="6" destOrd="0" presId="urn:microsoft.com/office/officeart/2005/8/layout/process2"/>
    <dgm:cxn modelId="{ACE8ECC6-D338-4453-AC4C-8F0E4351390E}" type="presParOf" srcId="{C38F7D7B-46AE-4247-B539-EB1D15D87515}" destId="{870B3B14-564C-4B44-A55D-86BDD76C9A30}" srcOrd="7" destOrd="0" presId="urn:microsoft.com/office/officeart/2005/8/layout/process2"/>
    <dgm:cxn modelId="{32A0BF6B-D3C6-4DE8-A117-44AF16607F1B}" type="presParOf" srcId="{870B3B14-564C-4B44-A55D-86BDD76C9A30}" destId="{9FEA1B16-C1BB-40CB-A975-B15F72B5DD83}" srcOrd="0" destOrd="0" presId="urn:microsoft.com/office/officeart/2005/8/layout/process2"/>
    <dgm:cxn modelId="{04C09B59-3FFC-4B6B-A8FB-DB3EFE2C1F07}" type="presParOf" srcId="{C38F7D7B-46AE-4247-B539-EB1D15D87515}" destId="{6DBD5C7A-A983-4D52-82A6-F99F9E66B855}"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E939C6D-CC93-4004-82EF-BC9A1501C820}"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152B7ABF-DB3B-4092-AFAC-7F1BC9FEA411}">
      <dgm:prSet phldrT="[Text]" custT="1"/>
      <dgm:spPr/>
      <dgm:t>
        <a:bodyPr/>
        <a:lstStyle/>
        <a:p>
          <a:r>
            <a:rPr lang="en-US" sz="2000" b="1" dirty="0"/>
            <a:t>What is CRM?</a:t>
          </a:r>
        </a:p>
      </dgm:t>
    </dgm:pt>
    <dgm:pt modelId="{CC400A5A-E5E4-4C17-A12F-FEB26CB92E1B}" type="parTrans" cxnId="{B9FDC4E3-CA56-4C50-934D-41C4931CBF09}">
      <dgm:prSet/>
      <dgm:spPr/>
      <dgm:t>
        <a:bodyPr/>
        <a:lstStyle/>
        <a:p>
          <a:endParaRPr lang="en-US"/>
        </a:p>
      </dgm:t>
    </dgm:pt>
    <dgm:pt modelId="{3F62576D-C058-4835-AAF7-511ABF9CA0BA}" type="sibTrans" cxnId="{B9FDC4E3-CA56-4C50-934D-41C4931CBF09}">
      <dgm:prSet/>
      <dgm:spPr/>
      <dgm:t>
        <a:bodyPr/>
        <a:lstStyle/>
        <a:p>
          <a:endParaRPr lang="en-US"/>
        </a:p>
      </dgm:t>
    </dgm:pt>
    <dgm:pt modelId="{C72ADDE0-3CDC-40FE-B8DB-3D11595D80FB}">
      <dgm:prSet phldrT="[Text]" custT="1"/>
      <dgm:spPr/>
      <dgm:t>
        <a:bodyPr/>
        <a:lstStyle/>
        <a:p>
          <a:r>
            <a:rPr lang="en-US" sz="2000" b="1" dirty="0"/>
            <a:t>Why it Matters in Mortgage Sales </a:t>
          </a:r>
        </a:p>
      </dgm:t>
    </dgm:pt>
    <dgm:pt modelId="{8048CD52-3F88-499A-AD84-0EED2F22DDAD}" type="parTrans" cxnId="{2B1518D3-ABE1-476A-88E3-E0140BAFE976}">
      <dgm:prSet/>
      <dgm:spPr/>
      <dgm:t>
        <a:bodyPr/>
        <a:lstStyle/>
        <a:p>
          <a:endParaRPr lang="en-US"/>
        </a:p>
      </dgm:t>
    </dgm:pt>
    <dgm:pt modelId="{3AE19C97-BAD1-4075-A78B-C2403ED13401}" type="sibTrans" cxnId="{2B1518D3-ABE1-476A-88E3-E0140BAFE976}">
      <dgm:prSet/>
      <dgm:spPr/>
      <dgm:t>
        <a:bodyPr/>
        <a:lstStyle/>
        <a:p>
          <a:endParaRPr lang="en-US"/>
        </a:p>
      </dgm:t>
    </dgm:pt>
    <dgm:pt modelId="{9A3CBCFC-6495-4B32-89A6-E1E01B086B26}">
      <dgm:prSet phldrT="[Text]" custT="1"/>
      <dgm:spPr/>
      <dgm:t>
        <a:bodyPr/>
        <a:lstStyle/>
        <a:p>
          <a:r>
            <a:rPr lang="en-US" sz="2000" b="1" dirty="0"/>
            <a:t>What are the CRM Tools Used in Mortgage </a:t>
          </a:r>
        </a:p>
      </dgm:t>
    </dgm:pt>
    <dgm:pt modelId="{B51A2481-7834-477F-A673-C8A8E2306BA4}" type="parTrans" cxnId="{94AF1406-FF34-45D9-84F9-0088F097B5D2}">
      <dgm:prSet/>
      <dgm:spPr/>
      <dgm:t>
        <a:bodyPr/>
        <a:lstStyle/>
        <a:p>
          <a:endParaRPr lang="en-US"/>
        </a:p>
      </dgm:t>
    </dgm:pt>
    <dgm:pt modelId="{669E5455-96C5-4B3A-B323-9566277E5EB2}" type="sibTrans" cxnId="{94AF1406-FF34-45D9-84F9-0088F097B5D2}">
      <dgm:prSet/>
      <dgm:spPr/>
      <dgm:t>
        <a:bodyPr/>
        <a:lstStyle/>
        <a:p>
          <a:endParaRPr lang="en-US"/>
        </a:p>
      </dgm:t>
    </dgm:pt>
    <dgm:pt modelId="{EF3A300A-8167-4398-B8EE-B5186CE27B64}" type="pres">
      <dgm:prSet presAssocID="{CE939C6D-CC93-4004-82EF-BC9A1501C820}" presName="linearFlow" presStyleCnt="0">
        <dgm:presLayoutVars>
          <dgm:resizeHandles val="exact"/>
        </dgm:presLayoutVars>
      </dgm:prSet>
      <dgm:spPr/>
    </dgm:pt>
    <dgm:pt modelId="{B6101295-7A1F-4D5C-9D28-510DFD798D50}" type="pres">
      <dgm:prSet presAssocID="{152B7ABF-DB3B-4092-AFAC-7F1BC9FEA411}" presName="node" presStyleLbl="node1" presStyleIdx="0" presStyleCnt="3" custLinFactNeighborX="9308">
        <dgm:presLayoutVars>
          <dgm:bulletEnabled val="1"/>
        </dgm:presLayoutVars>
      </dgm:prSet>
      <dgm:spPr/>
    </dgm:pt>
    <dgm:pt modelId="{FD8413D5-9546-4960-8E51-FE38947AE33B}" type="pres">
      <dgm:prSet presAssocID="{3F62576D-C058-4835-AAF7-511ABF9CA0BA}" presName="sibTrans" presStyleLbl="sibTrans2D1" presStyleIdx="0" presStyleCnt="2"/>
      <dgm:spPr/>
    </dgm:pt>
    <dgm:pt modelId="{873E4ABB-FCC5-4D69-A7D6-7EFF167D0693}" type="pres">
      <dgm:prSet presAssocID="{3F62576D-C058-4835-AAF7-511ABF9CA0BA}" presName="connectorText" presStyleLbl="sibTrans2D1" presStyleIdx="0" presStyleCnt="2"/>
      <dgm:spPr/>
    </dgm:pt>
    <dgm:pt modelId="{F6AB895B-93BF-47A9-BE6A-3C2AE222A781}" type="pres">
      <dgm:prSet presAssocID="{C72ADDE0-3CDC-40FE-B8DB-3D11595D80FB}" presName="node" presStyleLbl="node1" presStyleIdx="1" presStyleCnt="3">
        <dgm:presLayoutVars>
          <dgm:bulletEnabled val="1"/>
        </dgm:presLayoutVars>
      </dgm:prSet>
      <dgm:spPr/>
    </dgm:pt>
    <dgm:pt modelId="{45ADC0AF-DECC-4EEA-808B-749FB34C6116}" type="pres">
      <dgm:prSet presAssocID="{3AE19C97-BAD1-4075-A78B-C2403ED13401}" presName="sibTrans" presStyleLbl="sibTrans2D1" presStyleIdx="1" presStyleCnt="2"/>
      <dgm:spPr/>
    </dgm:pt>
    <dgm:pt modelId="{0BFFC0BB-823F-4A36-804D-B2FE46460E57}" type="pres">
      <dgm:prSet presAssocID="{3AE19C97-BAD1-4075-A78B-C2403ED13401}" presName="connectorText" presStyleLbl="sibTrans2D1" presStyleIdx="1" presStyleCnt="2"/>
      <dgm:spPr/>
    </dgm:pt>
    <dgm:pt modelId="{13D7572E-8328-4BA5-9F21-CBF36BB96266}" type="pres">
      <dgm:prSet presAssocID="{9A3CBCFC-6495-4B32-89A6-E1E01B086B26}" presName="node" presStyleLbl="node1" presStyleIdx="2" presStyleCnt="3">
        <dgm:presLayoutVars>
          <dgm:bulletEnabled val="1"/>
        </dgm:presLayoutVars>
      </dgm:prSet>
      <dgm:spPr/>
    </dgm:pt>
  </dgm:ptLst>
  <dgm:cxnLst>
    <dgm:cxn modelId="{94AF1406-FF34-45D9-84F9-0088F097B5D2}" srcId="{CE939C6D-CC93-4004-82EF-BC9A1501C820}" destId="{9A3CBCFC-6495-4B32-89A6-E1E01B086B26}" srcOrd="2" destOrd="0" parTransId="{B51A2481-7834-477F-A673-C8A8E2306BA4}" sibTransId="{669E5455-96C5-4B3A-B323-9566277E5EB2}"/>
    <dgm:cxn modelId="{4004F314-81B7-40B1-9193-8C5A4EBFF570}" type="presOf" srcId="{C72ADDE0-3CDC-40FE-B8DB-3D11595D80FB}" destId="{F6AB895B-93BF-47A9-BE6A-3C2AE222A781}" srcOrd="0" destOrd="0" presId="urn:microsoft.com/office/officeart/2005/8/layout/process2"/>
    <dgm:cxn modelId="{2260AE21-A9A4-41B2-B5E7-DB6CAEA36146}" type="presOf" srcId="{CE939C6D-CC93-4004-82EF-BC9A1501C820}" destId="{EF3A300A-8167-4398-B8EE-B5186CE27B64}" srcOrd="0" destOrd="0" presId="urn:microsoft.com/office/officeart/2005/8/layout/process2"/>
    <dgm:cxn modelId="{A0DA692E-3167-4603-8CAD-A95FAE176413}" type="presOf" srcId="{3F62576D-C058-4835-AAF7-511ABF9CA0BA}" destId="{873E4ABB-FCC5-4D69-A7D6-7EFF167D0693}" srcOrd="1" destOrd="0" presId="urn:microsoft.com/office/officeart/2005/8/layout/process2"/>
    <dgm:cxn modelId="{3A2A8645-3646-40C8-92E1-702A97E14841}" type="presOf" srcId="{3AE19C97-BAD1-4075-A78B-C2403ED13401}" destId="{45ADC0AF-DECC-4EEA-808B-749FB34C6116}" srcOrd="0" destOrd="0" presId="urn:microsoft.com/office/officeart/2005/8/layout/process2"/>
    <dgm:cxn modelId="{09191251-FAE4-468B-9700-E503C8A034FC}" type="presOf" srcId="{152B7ABF-DB3B-4092-AFAC-7F1BC9FEA411}" destId="{B6101295-7A1F-4D5C-9D28-510DFD798D50}" srcOrd="0" destOrd="0" presId="urn:microsoft.com/office/officeart/2005/8/layout/process2"/>
    <dgm:cxn modelId="{9A164C55-8EB9-4A09-9255-C6000A967043}" type="presOf" srcId="{3F62576D-C058-4835-AAF7-511ABF9CA0BA}" destId="{FD8413D5-9546-4960-8E51-FE38947AE33B}" srcOrd="0" destOrd="0" presId="urn:microsoft.com/office/officeart/2005/8/layout/process2"/>
    <dgm:cxn modelId="{EA1675AC-2F7A-46C7-8B81-BFABD12B74A1}" type="presOf" srcId="{3AE19C97-BAD1-4075-A78B-C2403ED13401}" destId="{0BFFC0BB-823F-4A36-804D-B2FE46460E57}" srcOrd="1" destOrd="0" presId="urn:microsoft.com/office/officeart/2005/8/layout/process2"/>
    <dgm:cxn modelId="{67AE63C2-7883-42F4-997E-C2CB6BE566CC}" type="presOf" srcId="{9A3CBCFC-6495-4B32-89A6-E1E01B086B26}" destId="{13D7572E-8328-4BA5-9F21-CBF36BB96266}" srcOrd="0" destOrd="0" presId="urn:microsoft.com/office/officeart/2005/8/layout/process2"/>
    <dgm:cxn modelId="{2B1518D3-ABE1-476A-88E3-E0140BAFE976}" srcId="{CE939C6D-CC93-4004-82EF-BC9A1501C820}" destId="{C72ADDE0-3CDC-40FE-B8DB-3D11595D80FB}" srcOrd="1" destOrd="0" parTransId="{8048CD52-3F88-499A-AD84-0EED2F22DDAD}" sibTransId="{3AE19C97-BAD1-4075-A78B-C2403ED13401}"/>
    <dgm:cxn modelId="{B9FDC4E3-CA56-4C50-934D-41C4931CBF09}" srcId="{CE939C6D-CC93-4004-82EF-BC9A1501C820}" destId="{152B7ABF-DB3B-4092-AFAC-7F1BC9FEA411}" srcOrd="0" destOrd="0" parTransId="{CC400A5A-E5E4-4C17-A12F-FEB26CB92E1B}" sibTransId="{3F62576D-C058-4835-AAF7-511ABF9CA0BA}"/>
    <dgm:cxn modelId="{E606757D-510E-4A5C-AC61-D1F54EE46F02}" type="presParOf" srcId="{EF3A300A-8167-4398-B8EE-B5186CE27B64}" destId="{B6101295-7A1F-4D5C-9D28-510DFD798D50}" srcOrd="0" destOrd="0" presId="urn:microsoft.com/office/officeart/2005/8/layout/process2"/>
    <dgm:cxn modelId="{859CC7E5-8B9A-4045-AE05-3A17236F133E}" type="presParOf" srcId="{EF3A300A-8167-4398-B8EE-B5186CE27B64}" destId="{FD8413D5-9546-4960-8E51-FE38947AE33B}" srcOrd="1" destOrd="0" presId="urn:microsoft.com/office/officeart/2005/8/layout/process2"/>
    <dgm:cxn modelId="{302E7AE7-557C-4EA8-9C4C-7D4AB340A307}" type="presParOf" srcId="{FD8413D5-9546-4960-8E51-FE38947AE33B}" destId="{873E4ABB-FCC5-4D69-A7D6-7EFF167D0693}" srcOrd="0" destOrd="0" presId="urn:microsoft.com/office/officeart/2005/8/layout/process2"/>
    <dgm:cxn modelId="{DA1341B8-53DD-4B3E-BBA0-1E00302E928B}" type="presParOf" srcId="{EF3A300A-8167-4398-B8EE-B5186CE27B64}" destId="{F6AB895B-93BF-47A9-BE6A-3C2AE222A781}" srcOrd="2" destOrd="0" presId="urn:microsoft.com/office/officeart/2005/8/layout/process2"/>
    <dgm:cxn modelId="{8FD4258F-807C-4DC3-B7FE-A568E6109ACC}" type="presParOf" srcId="{EF3A300A-8167-4398-B8EE-B5186CE27B64}" destId="{45ADC0AF-DECC-4EEA-808B-749FB34C6116}" srcOrd="3" destOrd="0" presId="urn:microsoft.com/office/officeart/2005/8/layout/process2"/>
    <dgm:cxn modelId="{67A62001-932F-4DAF-BC9A-26D23439A74A}" type="presParOf" srcId="{45ADC0AF-DECC-4EEA-808B-749FB34C6116}" destId="{0BFFC0BB-823F-4A36-804D-B2FE46460E57}" srcOrd="0" destOrd="0" presId="urn:microsoft.com/office/officeart/2005/8/layout/process2"/>
    <dgm:cxn modelId="{F5F2FFC2-F1DE-40E2-BC9E-868C80DAB71F}" type="presParOf" srcId="{EF3A300A-8167-4398-B8EE-B5186CE27B64}" destId="{13D7572E-8328-4BA5-9F21-CBF36BB96266}"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0DD442C-FC2D-4AE0-AFE0-B2BBE90435B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D2FB0259-4848-4C69-B085-E244C24C6314}">
      <dgm:prSet custT="1"/>
      <dgm:sp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dgm:spPr>
      <dgm:t>
        <a:bodyPr/>
        <a:lstStyle/>
        <a:p>
          <a:r>
            <a:rPr lang="en-US" sz="1800" b="1" dirty="0"/>
            <a:t>Key Takeaways  of the training </a:t>
          </a:r>
          <a:endParaRPr lang="en-US" sz="1800" dirty="0"/>
        </a:p>
      </dgm:t>
    </dgm:pt>
    <dgm:pt modelId="{81067352-55A5-4BB4-A04E-9788F8A73100}" type="parTrans" cxnId="{B82CFAED-5651-47A4-9611-4925521F30C4}">
      <dgm:prSet/>
      <dgm:spPr/>
      <dgm:t>
        <a:bodyPr/>
        <a:lstStyle/>
        <a:p>
          <a:endParaRPr lang="en-US"/>
        </a:p>
      </dgm:t>
    </dgm:pt>
    <dgm:pt modelId="{FB868DBA-DC42-49EC-824A-F0C3D0A337CA}" type="sibTrans" cxnId="{B82CFAED-5651-47A4-9611-4925521F30C4}">
      <dgm:prSet/>
      <dgm:spPr/>
      <dgm:t>
        <a:bodyPr/>
        <a:lstStyle/>
        <a:p>
          <a:endParaRPr lang="en-US"/>
        </a:p>
      </dgm:t>
    </dgm:pt>
    <dgm:pt modelId="{614852D1-F546-4B94-B6B3-4C0588BD9745}">
      <dgm:prSet custT="1"/>
      <dgm:sp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dgm:spPr>
      <dgm:t>
        <a:bodyPr/>
        <a:lstStyle/>
        <a:p>
          <a:r>
            <a:rPr lang="en-US" sz="1800"/>
            <a:t>Understand the layout and key features of the CRM dashboard</a:t>
          </a:r>
        </a:p>
      </dgm:t>
    </dgm:pt>
    <dgm:pt modelId="{5F89B9EB-9A30-41B9-BD4E-DEDD7D8AB0FF}" type="parTrans" cxnId="{21D64519-9E76-494C-865E-30182E030586}">
      <dgm:prSet/>
      <dgm:spPr/>
      <dgm:t>
        <a:bodyPr/>
        <a:lstStyle/>
        <a:p>
          <a:endParaRPr lang="en-US"/>
        </a:p>
      </dgm:t>
    </dgm:pt>
    <dgm:pt modelId="{27C8C004-35F9-49AB-8104-395AFB3669E4}" type="sibTrans" cxnId="{21D64519-9E76-494C-865E-30182E030586}">
      <dgm:prSet/>
      <dgm:spPr/>
      <dgm:t>
        <a:bodyPr/>
        <a:lstStyle/>
        <a:p>
          <a:endParaRPr lang="en-US"/>
        </a:p>
      </dgm:t>
    </dgm:pt>
    <dgm:pt modelId="{05522912-2109-43B8-AFC7-7A53A4B6228E}">
      <dgm:prSet custT="1"/>
      <dgm:sp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dgm:spPr>
      <dgm:t>
        <a:bodyPr/>
        <a:lstStyle/>
        <a:p>
          <a:r>
            <a:rPr lang="en-US" sz="1800" dirty="0"/>
            <a:t>Enter and update lead and customer information accurately</a:t>
          </a:r>
        </a:p>
      </dgm:t>
    </dgm:pt>
    <dgm:pt modelId="{4FD38863-3C1C-4859-9CFA-90C397F0926A}" type="parTrans" cxnId="{C07C49B1-754D-442C-911E-6CC8BE4F2BE9}">
      <dgm:prSet/>
      <dgm:spPr/>
      <dgm:t>
        <a:bodyPr/>
        <a:lstStyle/>
        <a:p>
          <a:endParaRPr lang="en-US"/>
        </a:p>
      </dgm:t>
    </dgm:pt>
    <dgm:pt modelId="{988482FA-1B67-4792-A2A2-9B1664C97832}" type="sibTrans" cxnId="{C07C49B1-754D-442C-911E-6CC8BE4F2BE9}">
      <dgm:prSet/>
      <dgm:spPr/>
      <dgm:t>
        <a:bodyPr/>
        <a:lstStyle/>
        <a:p>
          <a:endParaRPr lang="en-US"/>
        </a:p>
      </dgm:t>
    </dgm:pt>
    <dgm:pt modelId="{1AF98FE4-EC21-4196-AB32-E3A447A523D8}">
      <dgm:prSet custT="1"/>
      <dgm:sp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dgm:spPr>
      <dgm:t>
        <a:bodyPr/>
        <a:lstStyle/>
        <a:p>
          <a:r>
            <a:rPr lang="en-US" sz="1800" dirty="0"/>
            <a:t>Set follow-up tasks and reminders</a:t>
          </a:r>
        </a:p>
      </dgm:t>
    </dgm:pt>
    <dgm:pt modelId="{8823E965-1494-404D-BEB5-38DC3ADD81E7}" type="parTrans" cxnId="{A5475660-D02A-4295-9B02-8842F9DE5107}">
      <dgm:prSet/>
      <dgm:spPr/>
      <dgm:t>
        <a:bodyPr/>
        <a:lstStyle/>
        <a:p>
          <a:endParaRPr lang="en-US"/>
        </a:p>
      </dgm:t>
    </dgm:pt>
    <dgm:pt modelId="{3F91DA32-C3AC-4C93-BDB9-7DB6476D84FD}" type="sibTrans" cxnId="{A5475660-D02A-4295-9B02-8842F9DE5107}">
      <dgm:prSet/>
      <dgm:spPr/>
      <dgm:t>
        <a:bodyPr/>
        <a:lstStyle/>
        <a:p>
          <a:endParaRPr lang="en-US"/>
        </a:p>
      </dgm:t>
    </dgm:pt>
    <dgm:pt modelId="{8944690E-8640-4A15-AC5C-C108EE68AF42}">
      <dgm:prSet custT="1"/>
      <dgm:sp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dgm:spPr>
      <dgm:t>
        <a:bodyPr/>
        <a:lstStyle/>
        <a:p>
          <a:r>
            <a:rPr lang="en-US" sz="1800" dirty="0"/>
            <a:t>Record call outcomes and next steps</a:t>
          </a:r>
        </a:p>
      </dgm:t>
    </dgm:pt>
    <dgm:pt modelId="{600970B5-CFE1-4A01-B126-011D3D467769}" type="parTrans" cxnId="{16EC52EE-2C67-4A78-AB41-CEF04181720F}">
      <dgm:prSet/>
      <dgm:spPr/>
      <dgm:t>
        <a:bodyPr/>
        <a:lstStyle/>
        <a:p>
          <a:endParaRPr lang="en-US"/>
        </a:p>
      </dgm:t>
    </dgm:pt>
    <dgm:pt modelId="{91FF6D43-81CF-49A5-8400-DC379B969E4F}" type="sibTrans" cxnId="{16EC52EE-2C67-4A78-AB41-CEF04181720F}">
      <dgm:prSet/>
      <dgm:spPr/>
      <dgm:t>
        <a:bodyPr/>
        <a:lstStyle/>
        <a:p>
          <a:endParaRPr lang="en-US"/>
        </a:p>
      </dgm:t>
    </dgm:pt>
    <dgm:pt modelId="{43CBDD92-C53C-4BE1-AA46-78CF15E2C16D}">
      <dgm:prSet custT="1"/>
      <dgm:sp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dgm:spPr>
      <dgm:t>
        <a:bodyPr/>
        <a:lstStyle/>
        <a:p>
          <a:r>
            <a:rPr lang="en-US" sz="1800" dirty="0"/>
            <a:t>Use your pipeline view to manage priorities</a:t>
          </a:r>
        </a:p>
      </dgm:t>
    </dgm:pt>
    <dgm:pt modelId="{2FDA9CBA-BAF4-4359-9492-CCC3C87C1F35}" type="parTrans" cxnId="{159AF704-4ABC-44A4-BF3D-905DA5FAB9BA}">
      <dgm:prSet/>
      <dgm:spPr/>
      <dgm:t>
        <a:bodyPr/>
        <a:lstStyle/>
        <a:p>
          <a:endParaRPr lang="en-US"/>
        </a:p>
      </dgm:t>
    </dgm:pt>
    <dgm:pt modelId="{27F2FCB9-4252-4545-852D-8AFE5FC8FC6B}" type="sibTrans" cxnId="{159AF704-4ABC-44A4-BF3D-905DA5FAB9BA}">
      <dgm:prSet/>
      <dgm:spPr/>
      <dgm:t>
        <a:bodyPr/>
        <a:lstStyle/>
        <a:p>
          <a:endParaRPr lang="en-US"/>
        </a:p>
      </dgm:t>
    </dgm:pt>
    <dgm:pt modelId="{9475990A-D781-4ED4-B623-806714F36535}">
      <dgm:prSet custT="1"/>
      <dgm:sp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dgm:spPr>
      <dgm:t>
        <a:bodyPr/>
        <a:lstStyle/>
        <a:p>
          <a:r>
            <a:rPr lang="en-US" sz="1800" dirty="0"/>
            <a:t>Follow compliance requirements related to client data entry</a:t>
          </a:r>
        </a:p>
      </dgm:t>
    </dgm:pt>
    <dgm:pt modelId="{46A597AF-78DE-497D-984F-674C5B1F9336}" type="parTrans" cxnId="{7EF8D481-E5B5-4E86-B0DD-B59258E339F9}">
      <dgm:prSet/>
      <dgm:spPr/>
      <dgm:t>
        <a:bodyPr/>
        <a:lstStyle/>
        <a:p>
          <a:endParaRPr lang="en-US"/>
        </a:p>
      </dgm:t>
    </dgm:pt>
    <dgm:pt modelId="{E3B88CCF-4406-4942-9E65-3E5475D2B091}" type="sibTrans" cxnId="{7EF8D481-E5B5-4E86-B0DD-B59258E339F9}">
      <dgm:prSet/>
      <dgm:spPr/>
      <dgm:t>
        <a:bodyPr/>
        <a:lstStyle/>
        <a:p>
          <a:endParaRPr lang="en-US"/>
        </a:p>
      </dgm:t>
    </dgm:pt>
    <dgm:pt modelId="{3D6197C1-EA61-40C6-8B4E-257A715863CA}" type="pres">
      <dgm:prSet presAssocID="{60DD442C-FC2D-4AE0-AFE0-B2BBE90435BF}" presName="cycle" presStyleCnt="0">
        <dgm:presLayoutVars>
          <dgm:dir/>
          <dgm:resizeHandles val="exact"/>
        </dgm:presLayoutVars>
      </dgm:prSet>
      <dgm:spPr/>
    </dgm:pt>
    <dgm:pt modelId="{98F82DE4-2463-49A8-896E-1EE37CD8DFA1}" type="pres">
      <dgm:prSet presAssocID="{D2FB0259-4848-4C69-B085-E244C24C6314}" presName="node" presStyleLbl="node1" presStyleIdx="0" presStyleCnt="1" custScaleX="161644" custRadScaleRad="100909" custRadScaleInc="-1">
        <dgm:presLayoutVars>
          <dgm:bulletEnabled val="1"/>
        </dgm:presLayoutVars>
      </dgm:prSet>
      <dgm:spPr/>
    </dgm:pt>
  </dgm:ptLst>
  <dgm:cxnLst>
    <dgm:cxn modelId="{159AF704-4ABC-44A4-BF3D-905DA5FAB9BA}" srcId="{D2FB0259-4848-4C69-B085-E244C24C6314}" destId="{43CBDD92-C53C-4BE1-AA46-78CF15E2C16D}" srcOrd="4" destOrd="0" parTransId="{2FDA9CBA-BAF4-4359-9492-CCC3C87C1F35}" sibTransId="{27F2FCB9-4252-4545-852D-8AFE5FC8FC6B}"/>
    <dgm:cxn modelId="{21D64519-9E76-494C-865E-30182E030586}" srcId="{D2FB0259-4848-4C69-B085-E244C24C6314}" destId="{614852D1-F546-4B94-B6B3-4C0588BD9745}" srcOrd="0" destOrd="0" parTransId="{5F89B9EB-9A30-41B9-BD4E-DEDD7D8AB0FF}" sibTransId="{27C8C004-35F9-49AB-8104-395AFB3669E4}"/>
    <dgm:cxn modelId="{B4A7B323-CB90-40A8-80FD-7C475ADBF213}" type="presOf" srcId="{60DD442C-FC2D-4AE0-AFE0-B2BBE90435BF}" destId="{3D6197C1-EA61-40C6-8B4E-257A715863CA}" srcOrd="0" destOrd="0" presId="urn:microsoft.com/office/officeart/2005/8/layout/cycle2"/>
    <dgm:cxn modelId="{A5475660-D02A-4295-9B02-8842F9DE5107}" srcId="{D2FB0259-4848-4C69-B085-E244C24C6314}" destId="{1AF98FE4-EC21-4196-AB32-E3A447A523D8}" srcOrd="2" destOrd="0" parTransId="{8823E965-1494-404D-BEB5-38DC3ADD81E7}" sibTransId="{3F91DA32-C3AC-4C93-BDB9-7DB6476D84FD}"/>
    <dgm:cxn modelId="{AEEE5A61-1712-4698-B6F3-B5F2ED9DEBE5}" type="presOf" srcId="{1AF98FE4-EC21-4196-AB32-E3A447A523D8}" destId="{98F82DE4-2463-49A8-896E-1EE37CD8DFA1}" srcOrd="0" destOrd="3" presId="urn:microsoft.com/office/officeart/2005/8/layout/cycle2"/>
    <dgm:cxn modelId="{8715B549-0E06-4A7E-8A6A-45D74CF6913A}" type="presOf" srcId="{9475990A-D781-4ED4-B623-806714F36535}" destId="{98F82DE4-2463-49A8-896E-1EE37CD8DFA1}" srcOrd="0" destOrd="6" presId="urn:microsoft.com/office/officeart/2005/8/layout/cycle2"/>
    <dgm:cxn modelId="{D3775772-6E62-4FB2-8C80-4F97C44FDB80}" type="presOf" srcId="{614852D1-F546-4B94-B6B3-4C0588BD9745}" destId="{98F82DE4-2463-49A8-896E-1EE37CD8DFA1}" srcOrd="0" destOrd="1" presId="urn:microsoft.com/office/officeart/2005/8/layout/cycle2"/>
    <dgm:cxn modelId="{275F6673-5277-4C90-A08C-CB28CF2C0010}" type="presOf" srcId="{8944690E-8640-4A15-AC5C-C108EE68AF42}" destId="{98F82DE4-2463-49A8-896E-1EE37CD8DFA1}" srcOrd="0" destOrd="4" presId="urn:microsoft.com/office/officeart/2005/8/layout/cycle2"/>
    <dgm:cxn modelId="{7EF8D481-E5B5-4E86-B0DD-B59258E339F9}" srcId="{D2FB0259-4848-4C69-B085-E244C24C6314}" destId="{9475990A-D781-4ED4-B623-806714F36535}" srcOrd="5" destOrd="0" parTransId="{46A597AF-78DE-497D-984F-674C5B1F9336}" sibTransId="{E3B88CCF-4406-4942-9E65-3E5475D2B091}"/>
    <dgm:cxn modelId="{C9107E8E-FD10-4F04-9259-1793606C8C6A}" type="presOf" srcId="{43CBDD92-C53C-4BE1-AA46-78CF15E2C16D}" destId="{98F82DE4-2463-49A8-896E-1EE37CD8DFA1}" srcOrd="0" destOrd="5" presId="urn:microsoft.com/office/officeart/2005/8/layout/cycle2"/>
    <dgm:cxn modelId="{A9802A96-DA43-4963-A34F-106F1BEDBFF6}" type="presOf" srcId="{D2FB0259-4848-4C69-B085-E244C24C6314}" destId="{98F82DE4-2463-49A8-896E-1EE37CD8DFA1}" srcOrd="0" destOrd="0" presId="urn:microsoft.com/office/officeart/2005/8/layout/cycle2"/>
    <dgm:cxn modelId="{C07C49B1-754D-442C-911E-6CC8BE4F2BE9}" srcId="{D2FB0259-4848-4C69-B085-E244C24C6314}" destId="{05522912-2109-43B8-AFC7-7A53A4B6228E}" srcOrd="1" destOrd="0" parTransId="{4FD38863-3C1C-4859-9CFA-90C397F0926A}" sibTransId="{988482FA-1B67-4792-A2A2-9B1664C97832}"/>
    <dgm:cxn modelId="{B82CFAED-5651-47A4-9611-4925521F30C4}" srcId="{60DD442C-FC2D-4AE0-AFE0-B2BBE90435BF}" destId="{D2FB0259-4848-4C69-B085-E244C24C6314}" srcOrd="0" destOrd="0" parTransId="{81067352-55A5-4BB4-A04E-9788F8A73100}" sibTransId="{FB868DBA-DC42-49EC-824A-F0C3D0A337CA}"/>
    <dgm:cxn modelId="{16EC52EE-2C67-4A78-AB41-CEF04181720F}" srcId="{D2FB0259-4848-4C69-B085-E244C24C6314}" destId="{8944690E-8640-4A15-AC5C-C108EE68AF42}" srcOrd="3" destOrd="0" parTransId="{600970B5-CFE1-4A01-B126-011D3D467769}" sibTransId="{91FF6D43-81CF-49A5-8400-DC379B969E4F}"/>
    <dgm:cxn modelId="{72D235FF-1CFF-4CAE-9470-B7FD46E8B16C}" type="presOf" srcId="{05522912-2109-43B8-AFC7-7A53A4B6228E}" destId="{98F82DE4-2463-49A8-896E-1EE37CD8DFA1}" srcOrd="0" destOrd="2" presId="urn:microsoft.com/office/officeart/2005/8/layout/cycle2"/>
    <dgm:cxn modelId="{59F0176A-A6F4-42F5-A818-2C96D43FE715}" type="presParOf" srcId="{3D6197C1-EA61-40C6-8B4E-257A715863CA}" destId="{98F82DE4-2463-49A8-896E-1EE37CD8DFA1}" srcOrd="0" destOrd="0" presId="urn:microsoft.com/office/officeart/2005/8/layout/cycle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F52091A-3B16-40D9-966A-0086BA37E83F}"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EA314681-92AC-4F06-9863-201FC5394874}">
      <dgm:prSet phldrT="[Text]" custT="1"/>
      <dgm:spPr/>
      <dgm:t>
        <a:bodyPr/>
        <a:lstStyle/>
        <a:p>
          <a:pPr>
            <a:buNone/>
          </a:pPr>
          <a:r>
            <a:rPr lang="en-US" sz="2000" b="1" dirty="0"/>
            <a:t>Identifying Training Needs</a:t>
          </a:r>
        </a:p>
      </dgm:t>
    </dgm:pt>
    <dgm:pt modelId="{C7BEDCD7-882F-48EF-A517-ECEF445C4FCB}" type="parTrans" cxnId="{2FD4D1F4-1295-4FB7-9E77-52FAD6EAF095}">
      <dgm:prSet/>
      <dgm:spPr/>
      <dgm:t>
        <a:bodyPr/>
        <a:lstStyle/>
        <a:p>
          <a:endParaRPr lang="en-US"/>
        </a:p>
      </dgm:t>
    </dgm:pt>
    <dgm:pt modelId="{00001979-FB98-496A-A720-551136A0E0BE}" type="sibTrans" cxnId="{2FD4D1F4-1295-4FB7-9E77-52FAD6EAF095}">
      <dgm:prSet/>
      <dgm:spPr/>
      <dgm:t>
        <a:bodyPr/>
        <a:lstStyle/>
        <a:p>
          <a:endParaRPr lang="en-US"/>
        </a:p>
      </dgm:t>
    </dgm:pt>
    <dgm:pt modelId="{45B65445-75B5-48E6-B2F0-9B4090F06A77}">
      <dgm:prSet phldrT="[Text]"/>
      <dgm:spPr/>
      <dgm:t>
        <a:bodyPr/>
        <a:lstStyle/>
        <a:p>
          <a:pPr>
            <a:buNone/>
          </a:pPr>
          <a:r>
            <a:rPr lang="en-US" sz="1500" dirty="0"/>
            <a:t>Use performance data (CRM metrics, call audits, conversion rates)</a:t>
          </a:r>
        </a:p>
      </dgm:t>
    </dgm:pt>
    <dgm:pt modelId="{9DBA575D-E9AF-40E0-AEC1-E29D555791F9}" type="parTrans" cxnId="{E1DB04A3-A990-48EE-A47C-735C1C0203E7}">
      <dgm:prSet/>
      <dgm:spPr/>
      <dgm:t>
        <a:bodyPr/>
        <a:lstStyle/>
        <a:p>
          <a:endParaRPr lang="en-US"/>
        </a:p>
      </dgm:t>
    </dgm:pt>
    <dgm:pt modelId="{A256AEB7-A373-4BA1-931C-AE9CC44ECBDE}" type="sibTrans" cxnId="{E1DB04A3-A990-48EE-A47C-735C1C0203E7}">
      <dgm:prSet/>
      <dgm:spPr/>
      <dgm:t>
        <a:bodyPr/>
        <a:lstStyle/>
        <a:p>
          <a:endParaRPr lang="en-US"/>
        </a:p>
      </dgm:t>
    </dgm:pt>
    <dgm:pt modelId="{19CEFF45-74F7-4D8B-940B-0F7710614841}">
      <dgm:prSet phldrT="[Text]" custT="1"/>
      <dgm:spPr/>
      <dgm:t>
        <a:bodyPr/>
        <a:lstStyle/>
        <a:p>
          <a:r>
            <a:rPr lang="en-US" sz="2000" b="1" dirty="0"/>
            <a:t>Coaching Structures</a:t>
          </a:r>
        </a:p>
      </dgm:t>
    </dgm:pt>
    <dgm:pt modelId="{65C5D067-E8D0-4F43-92A4-1912490F1FA0}" type="parTrans" cxnId="{DEBFD8C1-F7E4-477B-832F-D624F13285F9}">
      <dgm:prSet/>
      <dgm:spPr/>
      <dgm:t>
        <a:bodyPr/>
        <a:lstStyle/>
        <a:p>
          <a:endParaRPr lang="en-US"/>
        </a:p>
      </dgm:t>
    </dgm:pt>
    <dgm:pt modelId="{93814FAE-F242-4630-83A2-25F60E0A99AC}" type="sibTrans" cxnId="{DEBFD8C1-F7E4-477B-832F-D624F13285F9}">
      <dgm:prSet/>
      <dgm:spPr/>
      <dgm:t>
        <a:bodyPr/>
        <a:lstStyle/>
        <a:p>
          <a:endParaRPr lang="en-US"/>
        </a:p>
      </dgm:t>
    </dgm:pt>
    <dgm:pt modelId="{CCACDFCE-BC7C-477B-8138-C88E95D3DAE9}">
      <dgm:prSet phldrT="[Text]" custT="1"/>
      <dgm:spPr/>
      <dgm:t>
        <a:bodyPr/>
        <a:lstStyle/>
        <a:p>
          <a:r>
            <a:rPr lang="en-US" sz="1900" dirty="0"/>
            <a:t> </a:t>
          </a:r>
          <a:r>
            <a:rPr lang="en-US" sz="2000" b="1" dirty="0"/>
            <a:t>Growing Talent from Within</a:t>
          </a:r>
        </a:p>
      </dgm:t>
    </dgm:pt>
    <dgm:pt modelId="{0E3B7AC3-08FD-4232-9360-582F5665EEDF}" type="parTrans" cxnId="{9000B212-07D4-4A87-943E-AED773EABE2C}">
      <dgm:prSet/>
      <dgm:spPr/>
      <dgm:t>
        <a:bodyPr/>
        <a:lstStyle/>
        <a:p>
          <a:endParaRPr lang="en-US"/>
        </a:p>
      </dgm:t>
    </dgm:pt>
    <dgm:pt modelId="{15B21AF0-221C-4B44-AF72-BDE0F82F9986}" type="sibTrans" cxnId="{9000B212-07D4-4A87-943E-AED773EABE2C}">
      <dgm:prSet/>
      <dgm:spPr/>
      <dgm:t>
        <a:bodyPr/>
        <a:lstStyle/>
        <a:p>
          <a:endParaRPr lang="en-US"/>
        </a:p>
      </dgm:t>
    </dgm:pt>
    <dgm:pt modelId="{FD999346-0296-4B5E-954E-4435096403EB}">
      <dgm:prSet phldrT="[Text]"/>
      <dgm:spPr/>
      <dgm:t>
        <a:bodyPr/>
        <a:lstStyle/>
        <a:p>
          <a:r>
            <a:rPr lang="en-US" sz="1500" dirty="0"/>
            <a:t>Targeted learning paths with practice drills for specific weaknesses</a:t>
          </a:r>
        </a:p>
      </dgm:t>
    </dgm:pt>
    <dgm:pt modelId="{93C73337-6AA5-4926-83B9-2B480F6B7725}" type="parTrans" cxnId="{0E17373F-A901-4D0C-A66E-0DB797B4CBB5}">
      <dgm:prSet/>
      <dgm:spPr/>
      <dgm:t>
        <a:bodyPr/>
        <a:lstStyle/>
        <a:p>
          <a:endParaRPr lang="en-US"/>
        </a:p>
      </dgm:t>
    </dgm:pt>
    <dgm:pt modelId="{25F73C22-27A7-47BC-ABF2-D4BBDB2B2B61}" type="sibTrans" cxnId="{0E17373F-A901-4D0C-A66E-0DB797B4CBB5}">
      <dgm:prSet/>
      <dgm:spPr/>
      <dgm:t>
        <a:bodyPr/>
        <a:lstStyle/>
        <a:p>
          <a:endParaRPr lang="en-US"/>
        </a:p>
      </dgm:t>
    </dgm:pt>
    <dgm:pt modelId="{E8D5FC3B-C7BF-469C-8FF3-DCC3FDF76457}">
      <dgm:prSet phldrT="[Text]" custT="1"/>
      <dgm:spPr/>
      <dgm:t>
        <a:bodyPr/>
        <a:lstStyle/>
        <a:p>
          <a:pPr>
            <a:buNone/>
          </a:pPr>
          <a:r>
            <a:rPr lang="en-US" sz="2000" b="1" dirty="0"/>
            <a:t>Peer Learning Strategies</a:t>
          </a:r>
          <a:endParaRPr lang="en-US" sz="2000" dirty="0"/>
        </a:p>
      </dgm:t>
    </dgm:pt>
    <dgm:pt modelId="{E0E37B63-D112-4E86-8C07-DB0C678D3826}" type="parTrans" cxnId="{5DB1B5A3-AEE3-4C17-A59E-03DFB1320453}">
      <dgm:prSet/>
      <dgm:spPr/>
      <dgm:t>
        <a:bodyPr/>
        <a:lstStyle/>
        <a:p>
          <a:endParaRPr lang="en-US"/>
        </a:p>
      </dgm:t>
    </dgm:pt>
    <dgm:pt modelId="{6539CF62-59A4-4337-BD73-0DB406B04EE0}" type="sibTrans" cxnId="{5DB1B5A3-AEE3-4C17-A59E-03DFB1320453}">
      <dgm:prSet/>
      <dgm:spPr/>
      <dgm:t>
        <a:bodyPr/>
        <a:lstStyle/>
        <a:p>
          <a:endParaRPr lang="en-US"/>
        </a:p>
      </dgm:t>
    </dgm:pt>
    <dgm:pt modelId="{5533A2F6-BAB5-4DC4-9AC9-2A3EBAA7C740}">
      <dgm:prSet/>
      <dgm:spPr/>
      <dgm:t>
        <a:bodyPr/>
        <a:lstStyle/>
        <a:p>
          <a:r>
            <a:rPr lang="en-US" sz="1500" dirty="0"/>
            <a:t>Monthly Coaching: Individual check-ins to review call quality, goals, and mindset</a:t>
          </a:r>
        </a:p>
      </dgm:t>
    </dgm:pt>
    <dgm:pt modelId="{96640A2A-177A-4E92-91CB-F05DD5460D9B}" type="parTrans" cxnId="{B7DD8CF6-7885-42ED-B433-3EA5C74C40DD}">
      <dgm:prSet/>
      <dgm:spPr/>
      <dgm:t>
        <a:bodyPr/>
        <a:lstStyle/>
        <a:p>
          <a:endParaRPr lang="en-US"/>
        </a:p>
      </dgm:t>
    </dgm:pt>
    <dgm:pt modelId="{6BB19E35-868C-4EBF-A391-FB56E8720031}" type="sibTrans" cxnId="{B7DD8CF6-7885-42ED-B433-3EA5C74C40DD}">
      <dgm:prSet/>
      <dgm:spPr/>
      <dgm:t>
        <a:bodyPr/>
        <a:lstStyle/>
        <a:p>
          <a:endParaRPr lang="en-US"/>
        </a:p>
      </dgm:t>
    </dgm:pt>
    <dgm:pt modelId="{4BD84C20-760D-42CD-912D-1D4D660B6F7D}">
      <dgm:prSet/>
      <dgm:spPr/>
      <dgm:t>
        <a:bodyPr/>
        <a:lstStyle/>
        <a:p>
          <a:r>
            <a:rPr lang="en-US" sz="1500" dirty="0"/>
            <a:t>Alignment with KPIs and revenue goals</a:t>
          </a:r>
        </a:p>
      </dgm:t>
    </dgm:pt>
    <dgm:pt modelId="{09CA5534-2504-4BE3-A434-435820491BEF}" type="parTrans" cxnId="{A790DB44-428A-4131-B816-7D867B9F6AA7}">
      <dgm:prSet/>
      <dgm:spPr/>
      <dgm:t>
        <a:bodyPr/>
        <a:lstStyle/>
        <a:p>
          <a:endParaRPr lang="en-US"/>
        </a:p>
      </dgm:t>
    </dgm:pt>
    <dgm:pt modelId="{494F92FE-D0B8-4250-AAA6-C883C937DFDC}" type="sibTrans" cxnId="{A790DB44-428A-4131-B816-7D867B9F6AA7}">
      <dgm:prSet/>
      <dgm:spPr/>
      <dgm:t>
        <a:bodyPr/>
        <a:lstStyle/>
        <a:p>
          <a:endParaRPr lang="en-US"/>
        </a:p>
      </dgm:t>
    </dgm:pt>
    <dgm:pt modelId="{374BAA0E-0D79-4FB7-8782-8D3325CDF825}">
      <dgm:prSet phldrT="[Text]"/>
      <dgm:spPr/>
      <dgm:t>
        <a:bodyPr/>
        <a:lstStyle/>
        <a:p>
          <a:pPr>
            <a:buNone/>
          </a:pPr>
          <a:r>
            <a:rPr lang="en-US" sz="1500" dirty="0"/>
            <a:t>Monthly "Best Call Breakdown" sessions with top performers</a:t>
          </a:r>
        </a:p>
      </dgm:t>
    </dgm:pt>
    <dgm:pt modelId="{F5569875-216E-4867-9CB5-EDA25781C7DF}" type="parTrans" cxnId="{CBAB77DB-C331-4319-96E8-F48266D3A355}">
      <dgm:prSet/>
      <dgm:spPr/>
      <dgm:t>
        <a:bodyPr/>
        <a:lstStyle/>
        <a:p>
          <a:endParaRPr lang="en-US"/>
        </a:p>
      </dgm:t>
    </dgm:pt>
    <dgm:pt modelId="{281AF90D-F809-45CD-B33C-1420734430DA}" type="sibTrans" cxnId="{CBAB77DB-C331-4319-96E8-F48266D3A355}">
      <dgm:prSet/>
      <dgm:spPr/>
      <dgm:t>
        <a:bodyPr/>
        <a:lstStyle/>
        <a:p>
          <a:endParaRPr lang="en-US"/>
        </a:p>
      </dgm:t>
    </dgm:pt>
    <dgm:pt modelId="{F34BC1B9-F368-41D4-822A-566AA103E3EE}">
      <dgm:prSet/>
      <dgm:spPr/>
      <dgm:t>
        <a:bodyPr/>
        <a:lstStyle/>
        <a:p>
          <a:pPr>
            <a:buNone/>
          </a:pPr>
          <a:endParaRPr lang="en-US" sz="1500" dirty="0"/>
        </a:p>
      </dgm:t>
    </dgm:pt>
    <dgm:pt modelId="{E1978DFF-1523-442C-B6F7-729A25F8D29F}" type="parTrans" cxnId="{007978CA-1082-4411-A3FD-ABFC2686A556}">
      <dgm:prSet/>
      <dgm:spPr/>
      <dgm:t>
        <a:bodyPr/>
        <a:lstStyle/>
        <a:p>
          <a:endParaRPr lang="en-US"/>
        </a:p>
      </dgm:t>
    </dgm:pt>
    <dgm:pt modelId="{5A69BD0B-36EE-4CCB-ADBE-C902691550A6}" type="sibTrans" cxnId="{007978CA-1082-4411-A3FD-ABFC2686A556}">
      <dgm:prSet/>
      <dgm:spPr/>
      <dgm:t>
        <a:bodyPr/>
        <a:lstStyle/>
        <a:p>
          <a:endParaRPr lang="en-US"/>
        </a:p>
      </dgm:t>
    </dgm:pt>
    <dgm:pt modelId="{EEA47D6A-2CEF-4479-87B8-F24ED3BFFF2B}">
      <dgm:prSet/>
      <dgm:spPr/>
      <dgm:t>
        <a:bodyPr/>
        <a:lstStyle/>
        <a:p>
          <a:pPr>
            <a:buNone/>
          </a:pPr>
          <a:r>
            <a:rPr lang="en-US" sz="1500" dirty="0"/>
            <a:t>Conduct manager feedback sessions and self-assessments</a:t>
          </a:r>
        </a:p>
      </dgm:t>
    </dgm:pt>
    <dgm:pt modelId="{D05B92E5-1B28-431F-8A20-8E8B5FDEC4EB}" type="parTrans" cxnId="{D1D9370C-F438-45AB-BC0B-DD75A1478B01}">
      <dgm:prSet/>
      <dgm:spPr/>
      <dgm:t>
        <a:bodyPr/>
        <a:lstStyle/>
        <a:p>
          <a:endParaRPr lang="en-US"/>
        </a:p>
      </dgm:t>
    </dgm:pt>
    <dgm:pt modelId="{18073F37-5ECA-495D-94D5-E21E0309748A}" type="sibTrans" cxnId="{D1D9370C-F438-45AB-BC0B-DD75A1478B01}">
      <dgm:prSet/>
      <dgm:spPr/>
      <dgm:t>
        <a:bodyPr/>
        <a:lstStyle/>
        <a:p>
          <a:endParaRPr lang="en-US"/>
        </a:p>
      </dgm:t>
    </dgm:pt>
    <dgm:pt modelId="{BB1004C6-1B14-4DD8-BC74-9F794B5FB29C}">
      <dgm:prSet/>
      <dgm:spPr/>
      <dgm:t>
        <a:bodyPr/>
        <a:lstStyle/>
        <a:p>
          <a:pPr>
            <a:buNone/>
          </a:pPr>
          <a:endParaRPr lang="en-US" sz="1500" dirty="0"/>
        </a:p>
      </dgm:t>
    </dgm:pt>
    <dgm:pt modelId="{D8443FFB-D553-4B27-9A7B-B7157AE69F98}" type="parTrans" cxnId="{3601BAF1-5351-4231-A41C-446EB63281C6}">
      <dgm:prSet/>
      <dgm:spPr/>
      <dgm:t>
        <a:bodyPr/>
        <a:lstStyle/>
        <a:p>
          <a:endParaRPr lang="en-US"/>
        </a:p>
      </dgm:t>
    </dgm:pt>
    <dgm:pt modelId="{336AE00B-6EC8-48E8-AE25-B6EC6869C344}" type="sibTrans" cxnId="{3601BAF1-5351-4231-A41C-446EB63281C6}">
      <dgm:prSet/>
      <dgm:spPr/>
      <dgm:t>
        <a:bodyPr/>
        <a:lstStyle/>
        <a:p>
          <a:endParaRPr lang="en-US"/>
        </a:p>
      </dgm:t>
    </dgm:pt>
    <dgm:pt modelId="{BD76BF45-2A2F-40F9-A8E8-9D8BA89E0003}">
      <dgm:prSet/>
      <dgm:spPr/>
      <dgm:t>
        <a:bodyPr/>
        <a:lstStyle/>
        <a:p>
          <a:pPr>
            <a:buNone/>
          </a:pPr>
          <a:r>
            <a:rPr lang="en-US" sz="1500" dirty="0"/>
            <a:t>Review new market requirements or product changes regularly</a:t>
          </a:r>
        </a:p>
      </dgm:t>
    </dgm:pt>
    <dgm:pt modelId="{CB91044A-0558-47DF-A73E-7BF6AC46F2B8}" type="parTrans" cxnId="{D989B097-F167-4431-B173-CB3BD7705C97}">
      <dgm:prSet/>
      <dgm:spPr/>
      <dgm:t>
        <a:bodyPr/>
        <a:lstStyle/>
        <a:p>
          <a:endParaRPr lang="en-US"/>
        </a:p>
      </dgm:t>
    </dgm:pt>
    <dgm:pt modelId="{4518053C-154C-4BEB-ADBE-198C81675DA8}" type="sibTrans" cxnId="{D989B097-F167-4431-B173-CB3BD7705C97}">
      <dgm:prSet/>
      <dgm:spPr/>
      <dgm:t>
        <a:bodyPr/>
        <a:lstStyle/>
        <a:p>
          <a:endParaRPr lang="en-US"/>
        </a:p>
      </dgm:t>
    </dgm:pt>
    <dgm:pt modelId="{C919DD7E-E135-4B64-9223-2908DD99930A}">
      <dgm:prSet/>
      <dgm:spPr/>
      <dgm:t>
        <a:bodyPr/>
        <a:lstStyle/>
        <a:p>
          <a:pPr>
            <a:buNone/>
          </a:pPr>
          <a:r>
            <a:rPr lang="en-US" sz="1500"/>
            <a:t>Spot trends in common client objections or compliance error</a:t>
          </a:r>
          <a:endParaRPr lang="en-US" sz="1500" dirty="0"/>
        </a:p>
      </dgm:t>
    </dgm:pt>
    <dgm:pt modelId="{59AF3AA9-8C1C-4C0A-AFF1-A2769989BEF9}" type="parTrans" cxnId="{DE77AEBA-6E77-4BD5-B56D-5ABC9C9A1418}">
      <dgm:prSet/>
      <dgm:spPr/>
      <dgm:t>
        <a:bodyPr/>
        <a:lstStyle/>
        <a:p>
          <a:endParaRPr lang="en-US"/>
        </a:p>
      </dgm:t>
    </dgm:pt>
    <dgm:pt modelId="{56B8AFB5-FA51-4CCA-8255-16085D7C83D3}" type="sibTrans" cxnId="{DE77AEBA-6E77-4BD5-B56D-5ABC9C9A1418}">
      <dgm:prSet/>
      <dgm:spPr/>
      <dgm:t>
        <a:bodyPr/>
        <a:lstStyle/>
        <a:p>
          <a:endParaRPr lang="en-US"/>
        </a:p>
      </dgm:t>
    </dgm:pt>
    <dgm:pt modelId="{4A06D285-7929-4530-B09E-19F4982B12D7}">
      <dgm:prSet/>
      <dgm:spPr/>
      <dgm:t>
        <a:bodyPr/>
        <a:lstStyle/>
        <a:p>
          <a:endParaRPr lang="en-US" sz="1500" dirty="0"/>
        </a:p>
      </dgm:t>
    </dgm:pt>
    <dgm:pt modelId="{E388AB77-8AE3-4D5A-8DA1-838A6C508EAC}" type="parTrans" cxnId="{48C2A429-92EC-43DA-9F65-874E7C21A0FA}">
      <dgm:prSet/>
      <dgm:spPr/>
      <dgm:t>
        <a:bodyPr/>
        <a:lstStyle/>
        <a:p>
          <a:endParaRPr lang="en-US"/>
        </a:p>
      </dgm:t>
    </dgm:pt>
    <dgm:pt modelId="{1551824A-9039-413F-8916-64BF346DABFE}" type="sibTrans" cxnId="{48C2A429-92EC-43DA-9F65-874E7C21A0FA}">
      <dgm:prSet/>
      <dgm:spPr/>
      <dgm:t>
        <a:bodyPr/>
        <a:lstStyle/>
        <a:p>
          <a:endParaRPr lang="en-US"/>
        </a:p>
      </dgm:t>
    </dgm:pt>
    <dgm:pt modelId="{0BDD4FA4-8FFC-4819-A2A8-3223E702165F}">
      <dgm:prSet/>
      <dgm:spPr/>
      <dgm:t>
        <a:bodyPr/>
        <a:lstStyle/>
        <a:p>
          <a:r>
            <a:rPr lang="en-US" sz="1500" dirty="0"/>
            <a:t>Quarterly Deep Dives: Skill audits, performance analysis,  career path mapping</a:t>
          </a:r>
        </a:p>
      </dgm:t>
    </dgm:pt>
    <dgm:pt modelId="{38BAE409-A0FE-464F-B1DD-52C79439F03D}" type="parTrans" cxnId="{D0309673-54D6-4D8E-807B-E4229670BA59}">
      <dgm:prSet/>
      <dgm:spPr/>
      <dgm:t>
        <a:bodyPr/>
        <a:lstStyle/>
        <a:p>
          <a:endParaRPr lang="en-US"/>
        </a:p>
      </dgm:t>
    </dgm:pt>
    <dgm:pt modelId="{584E5FB7-5628-49F7-AE0B-6FAAFA9FDC2C}" type="sibTrans" cxnId="{D0309673-54D6-4D8E-807B-E4229670BA59}">
      <dgm:prSet/>
      <dgm:spPr/>
      <dgm:t>
        <a:bodyPr/>
        <a:lstStyle/>
        <a:p>
          <a:endParaRPr lang="en-US"/>
        </a:p>
      </dgm:t>
    </dgm:pt>
    <dgm:pt modelId="{FCD102AF-D24C-4A12-ACA4-5D83E860C1E7}">
      <dgm:prSet/>
      <dgm:spPr/>
      <dgm:t>
        <a:bodyPr/>
        <a:lstStyle/>
        <a:p>
          <a:endParaRPr lang="en-US" sz="1500" dirty="0"/>
        </a:p>
      </dgm:t>
    </dgm:pt>
    <dgm:pt modelId="{E331E2F0-72CF-4E26-87B0-D2B0207201B5}" type="parTrans" cxnId="{D901219D-7C48-4B4A-9641-8BC333F6B102}">
      <dgm:prSet/>
      <dgm:spPr/>
      <dgm:t>
        <a:bodyPr/>
        <a:lstStyle/>
        <a:p>
          <a:endParaRPr lang="en-US"/>
        </a:p>
      </dgm:t>
    </dgm:pt>
    <dgm:pt modelId="{0D726DF1-1572-42D5-AA57-4E0BB2429007}" type="sibTrans" cxnId="{D901219D-7C48-4B4A-9641-8BC333F6B102}">
      <dgm:prSet/>
      <dgm:spPr/>
      <dgm:t>
        <a:bodyPr/>
        <a:lstStyle/>
        <a:p>
          <a:endParaRPr lang="en-US"/>
        </a:p>
      </dgm:t>
    </dgm:pt>
    <dgm:pt modelId="{363753AE-EFC3-45BC-B43A-9A83B426E1BA}">
      <dgm:prSet/>
      <dgm:spPr/>
      <dgm:t>
        <a:bodyPr/>
        <a:lstStyle/>
        <a:p>
          <a:r>
            <a:rPr lang="en-US" sz="1500" dirty="0"/>
            <a:t>Assign each rep a coach/mentor based on performance tier</a:t>
          </a:r>
        </a:p>
      </dgm:t>
    </dgm:pt>
    <dgm:pt modelId="{A5387B14-2C31-4033-8273-D21F98A5419F}" type="parTrans" cxnId="{32E47EA0-FB75-458C-867A-3805339A2FBC}">
      <dgm:prSet/>
      <dgm:spPr/>
      <dgm:t>
        <a:bodyPr/>
        <a:lstStyle/>
        <a:p>
          <a:endParaRPr lang="en-US"/>
        </a:p>
      </dgm:t>
    </dgm:pt>
    <dgm:pt modelId="{F2C621A2-7152-4676-B700-CDCB6830817E}" type="sibTrans" cxnId="{32E47EA0-FB75-458C-867A-3805339A2FBC}">
      <dgm:prSet/>
      <dgm:spPr/>
      <dgm:t>
        <a:bodyPr/>
        <a:lstStyle/>
        <a:p>
          <a:endParaRPr lang="en-US"/>
        </a:p>
      </dgm:t>
    </dgm:pt>
    <dgm:pt modelId="{F20D24C2-8EE2-4E5A-93CB-C0C7BD3CCA30}">
      <dgm:prSet/>
      <dgm:spPr/>
      <dgm:t>
        <a:bodyPr/>
        <a:lstStyle/>
        <a:p>
          <a:endParaRPr lang="en-US" sz="1500" dirty="0"/>
        </a:p>
      </dgm:t>
    </dgm:pt>
    <dgm:pt modelId="{EDBD07C7-D8C3-4598-92D4-8632EAAC33C0}" type="parTrans" cxnId="{FB996BC8-B759-4E25-A7B3-42317D6A5F9B}">
      <dgm:prSet/>
      <dgm:spPr/>
      <dgm:t>
        <a:bodyPr/>
        <a:lstStyle/>
        <a:p>
          <a:endParaRPr lang="en-US"/>
        </a:p>
      </dgm:t>
    </dgm:pt>
    <dgm:pt modelId="{F11F9919-73DC-439B-B384-EE25947A2254}" type="sibTrans" cxnId="{FB996BC8-B759-4E25-A7B3-42317D6A5F9B}">
      <dgm:prSet/>
      <dgm:spPr/>
      <dgm:t>
        <a:bodyPr/>
        <a:lstStyle/>
        <a:p>
          <a:endParaRPr lang="en-US"/>
        </a:p>
      </dgm:t>
    </dgm:pt>
    <dgm:pt modelId="{61092B56-4E9C-41F5-A7A1-C7B2E3E8C859}">
      <dgm:prSet/>
      <dgm:spPr/>
      <dgm:t>
        <a:bodyPr/>
        <a:lstStyle/>
        <a:p>
          <a:r>
            <a:rPr lang="en-US" sz="1500" dirty="0"/>
            <a:t>Use recorded calls and live demos</a:t>
          </a:r>
        </a:p>
      </dgm:t>
    </dgm:pt>
    <dgm:pt modelId="{8DEF0C8A-E707-40DE-B011-870D7D8A35CC}" type="parTrans" cxnId="{87AC2004-6C9E-40E9-920D-2E8E7420794E}">
      <dgm:prSet/>
      <dgm:spPr/>
      <dgm:t>
        <a:bodyPr/>
        <a:lstStyle/>
        <a:p>
          <a:endParaRPr lang="en-US"/>
        </a:p>
      </dgm:t>
    </dgm:pt>
    <dgm:pt modelId="{982E8E85-1062-4C3F-A449-97BDFDCEB56D}" type="sibTrans" cxnId="{87AC2004-6C9E-40E9-920D-2E8E7420794E}">
      <dgm:prSet/>
      <dgm:spPr/>
      <dgm:t>
        <a:bodyPr/>
        <a:lstStyle/>
        <a:p>
          <a:endParaRPr lang="en-US"/>
        </a:p>
      </dgm:t>
    </dgm:pt>
    <dgm:pt modelId="{2E08BC2C-10E0-4AA9-813F-85BC76BA301B}">
      <dgm:prSet/>
      <dgm:spPr/>
      <dgm:t>
        <a:bodyPr/>
        <a:lstStyle/>
        <a:p>
          <a:endParaRPr lang="en-US" sz="1500" dirty="0"/>
        </a:p>
      </dgm:t>
    </dgm:pt>
    <dgm:pt modelId="{998A0016-1DF8-4C60-A7FD-EF93FFE2E8D9}" type="parTrans" cxnId="{4B899DFE-320B-47E9-8613-DA51EF482D10}">
      <dgm:prSet/>
      <dgm:spPr/>
      <dgm:t>
        <a:bodyPr/>
        <a:lstStyle/>
        <a:p>
          <a:endParaRPr lang="en-US"/>
        </a:p>
      </dgm:t>
    </dgm:pt>
    <dgm:pt modelId="{F6683DE7-FF12-4DD2-9B83-07EE19704960}" type="sibTrans" cxnId="{4B899DFE-320B-47E9-8613-DA51EF482D10}">
      <dgm:prSet/>
      <dgm:spPr/>
      <dgm:t>
        <a:bodyPr/>
        <a:lstStyle/>
        <a:p>
          <a:endParaRPr lang="en-US"/>
        </a:p>
      </dgm:t>
    </dgm:pt>
    <dgm:pt modelId="{8FC33AB7-F68F-4D69-812F-2AD979FC7240}">
      <dgm:prSet/>
      <dgm:spPr/>
      <dgm:t>
        <a:bodyPr/>
        <a:lstStyle/>
        <a:p>
          <a:r>
            <a:rPr lang="en-US" sz="1500" dirty="0"/>
            <a:t>Create fast-track programs for high performers (e.g., leadership grooming, complex sales modules)</a:t>
          </a:r>
        </a:p>
      </dgm:t>
    </dgm:pt>
    <dgm:pt modelId="{585AE785-5FDD-49F2-B9D1-5081783A0B98}" type="parTrans" cxnId="{90679F11-D322-4A03-832E-FD96F5CE4C7F}">
      <dgm:prSet/>
      <dgm:spPr/>
      <dgm:t>
        <a:bodyPr/>
        <a:lstStyle/>
        <a:p>
          <a:endParaRPr lang="en-US"/>
        </a:p>
      </dgm:t>
    </dgm:pt>
    <dgm:pt modelId="{62F591D6-12DA-4742-B044-1BB07A93D920}" type="sibTrans" cxnId="{90679F11-D322-4A03-832E-FD96F5CE4C7F}">
      <dgm:prSet/>
      <dgm:spPr/>
      <dgm:t>
        <a:bodyPr/>
        <a:lstStyle/>
        <a:p>
          <a:endParaRPr lang="en-US"/>
        </a:p>
      </dgm:t>
    </dgm:pt>
    <dgm:pt modelId="{A2A83FDB-86BB-4CF5-A0A3-720480A2FA9E}">
      <dgm:prSet/>
      <dgm:spPr/>
      <dgm:t>
        <a:bodyPr/>
        <a:lstStyle/>
        <a:p>
          <a:endParaRPr lang="en-US" sz="1500" dirty="0"/>
        </a:p>
      </dgm:t>
    </dgm:pt>
    <dgm:pt modelId="{F0B5D5A5-EBE5-432E-BA45-AAE0F73EEE68}" type="parTrans" cxnId="{AC05A0D7-212A-40CE-BDA0-527D1F227B40}">
      <dgm:prSet/>
      <dgm:spPr/>
      <dgm:t>
        <a:bodyPr/>
        <a:lstStyle/>
        <a:p>
          <a:endParaRPr lang="en-US"/>
        </a:p>
      </dgm:t>
    </dgm:pt>
    <dgm:pt modelId="{A83D9D62-52B5-4A7B-94A1-46C3FE8C0CF5}" type="sibTrans" cxnId="{AC05A0D7-212A-40CE-BDA0-527D1F227B40}">
      <dgm:prSet/>
      <dgm:spPr/>
      <dgm:t>
        <a:bodyPr/>
        <a:lstStyle/>
        <a:p>
          <a:endParaRPr lang="en-US"/>
        </a:p>
      </dgm:t>
    </dgm:pt>
    <dgm:pt modelId="{0D514983-C3A9-45DF-8221-DE1AF39CC81E}">
      <dgm:prSet/>
      <dgm:spPr/>
      <dgm:t>
        <a:bodyPr/>
        <a:lstStyle/>
        <a:p>
          <a:r>
            <a:rPr lang="en-US" sz="1500" dirty="0"/>
            <a:t>Use real deals as growth assignments</a:t>
          </a:r>
        </a:p>
      </dgm:t>
    </dgm:pt>
    <dgm:pt modelId="{1459F757-D8DB-4322-8ED4-32173D61C4A1}" type="parTrans" cxnId="{4AFC7D4F-E806-4604-AD86-898416D4DA78}">
      <dgm:prSet/>
      <dgm:spPr/>
      <dgm:t>
        <a:bodyPr/>
        <a:lstStyle/>
        <a:p>
          <a:endParaRPr lang="en-US"/>
        </a:p>
      </dgm:t>
    </dgm:pt>
    <dgm:pt modelId="{90408A7F-2A2C-492F-A526-01E33DAA5695}" type="sibTrans" cxnId="{4AFC7D4F-E806-4604-AD86-898416D4DA78}">
      <dgm:prSet/>
      <dgm:spPr/>
      <dgm:t>
        <a:bodyPr/>
        <a:lstStyle/>
        <a:p>
          <a:endParaRPr lang="en-US"/>
        </a:p>
      </dgm:t>
    </dgm:pt>
    <dgm:pt modelId="{D53272BE-F908-4AA0-BFA4-08E01D6CE214}">
      <dgm:prSet/>
      <dgm:spPr/>
      <dgm:t>
        <a:bodyPr/>
        <a:lstStyle/>
        <a:p>
          <a:pPr>
            <a:buNone/>
          </a:pPr>
          <a:endParaRPr lang="en-US" sz="1500" dirty="0"/>
        </a:p>
      </dgm:t>
    </dgm:pt>
    <dgm:pt modelId="{1D3A9BE2-593D-4C82-8955-42DC5AC08C89}" type="parTrans" cxnId="{A7863A9D-19AB-4B08-B17D-B920CE0B4A53}">
      <dgm:prSet/>
      <dgm:spPr/>
      <dgm:t>
        <a:bodyPr/>
        <a:lstStyle/>
        <a:p>
          <a:endParaRPr lang="en-US"/>
        </a:p>
      </dgm:t>
    </dgm:pt>
    <dgm:pt modelId="{9030187D-389B-4BFC-8C34-A6201F5F6E3E}" type="sibTrans" cxnId="{A7863A9D-19AB-4B08-B17D-B920CE0B4A53}">
      <dgm:prSet/>
      <dgm:spPr/>
      <dgm:t>
        <a:bodyPr/>
        <a:lstStyle/>
        <a:p>
          <a:endParaRPr lang="en-US"/>
        </a:p>
      </dgm:t>
    </dgm:pt>
    <dgm:pt modelId="{232BF7C8-6B65-48BC-9DD7-74521977F595}">
      <dgm:prSet/>
      <dgm:spPr/>
      <dgm:t>
        <a:bodyPr/>
        <a:lstStyle/>
        <a:p>
          <a:pPr>
            <a:buNone/>
          </a:pPr>
          <a:r>
            <a:rPr lang="en-US" sz="1500" dirty="0"/>
            <a:t>Peer-to-peer mentoring for onboarding or support</a:t>
          </a:r>
        </a:p>
      </dgm:t>
    </dgm:pt>
    <dgm:pt modelId="{5D62E3FD-CEFE-4708-9A2B-277CFB39BC6C}" type="parTrans" cxnId="{C3FF0572-9B23-4231-8B5E-95DBA93FBC87}">
      <dgm:prSet/>
      <dgm:spPr/>
      <dgm:t>
        <a:bodyPr/>
        <a:lstStyle/>
        <a:p>
          <a:endParaRPr lang="en-US"/>
        </a:p>
      </dgm:t>
    </dgm:pt>
    <dgm:pt modelId="{4CB97B67-D2BA-4FB4-8A50-C2CF81B98938}" type="sibTrans" cxnId="{C3FF0572-9B23-4231-8B5E-95DBA93FBC87}">
      <dgm:prSet/>
      <dgm:spPr/>
      <dgm:t>
        <a:bodyPr/>
        <a:lstStyle/>
        <a:p>
          <a:endParaRPr lang="en-US"/>
        </a:p>
      </dgm:t>
    </dgm:pt>
    <dgm:pt modelId="{D96D1610-B25F-44ED-835A-03A4C47EA1CB}">
      <dgm:prSet/>
      <dgm:spPr/>
      <dgm:t>
        <a:bodyPr/>
        <a:lstStyle/>
        <a:p>
          <a:pPr>
            <a:buNone/>
          </a:pPr>
          <a:endParaRPr lang="en-US" sz="1500" dirty="0"/>
        </a:p>
      </dgm:t>
    </dgm:pt>
    <dgm:pt modelId="{6DBBE666-AABA-4283-8DD4-2A67EC8FF56E}" type="parTrans" cxnId="{B203148A-27C0-4BF8-AFE1-0BD3310897B4}">
      <dgm:prSet/>
      <dgm:spPr/>
      <dgm:t>
        <a:bodyPr/>
        <a:lstStyle/>
        <a:p>
          <a:endParaRPr lang="en-US"/>
        </a:p>
      </dgm:t>
    </dgm:pt>
    <dgm:pt modelId="{CCFD729D-9428-4355-971F-37B755BC70EA}" type="sibTrans" cxnId="{B203148A-27C0-4BF8-AFE1-0BD3310897B4}">
      <dgm:prSet/>
      <dgm:spPr/>
      <dgm:t>
        <a:bodyPr/>
        <a:lstStyle/>
        <a:p>
          <a:endParaRPr lang="en-US"/>
        </a:p>
      </dgm:t>
    </dgm:pt>
    <dgm:pt modelId="{EC9E6B7A-28BC-4C89-AF57-30449E23A021}">
      <dgm:prSet/>
      <dgm:spPr/>
      <dgm:t>
        <a:bodyPr/>
        <a:lstStyle/>
        <a:p>
          <a:pPr>
            <a:buNone/>
          </a:pPr>
          <a:r>
            <a:rPr lang="en-US" sz="1500" dirty="0"/>
            <a:t>Create a knowledge bank (scripts, objection wins, email templates)</a:t>
          </a:r>
        </a:p>
      </dgm:t>
    </dgm:pt>
    <dgm:pt modelId="{CB72B3CF-207A-4D91-9D7C-266B136E98BD}" type="parTrans" cxnId="{1E4661F8-3B8D-4B68-9EE5-461375E23311}">
      <dgm:prSet/>
      <dgm:spPr/>
      <dgm:t>
        <a:bodyPr/>
        <a:lstStyle/>
        <a:p>
          <a:endParaRPr lang="en-US"/>
        </a:p>
      </dgm:t>
    </dgm:pt>
    <dgm:pt modelId="{C858CD5B-DD17-47D5-B847-515F0794DF64}" type="sibTrans" cxnId="{1E4661F8-3B8D-4B68-9EE5-461375E23311}">
      <dgm:prSet/>
      <dgm:spPr/>
      <dgm:t>
        <a:bodyPr/>
        <a:lstStyle/>
        <a:p>
          <a:endParaRPr lang="en-US"/>
        </a:p>
      </dgm:t>
    </dgm:pt>
    <dgm:pt modelId="{903E0B9B-6788-47F9-9EFF-4CEAF3615EA1}">
      <dgm:prSet/>
      <dgm:spPr/>
      <dgm:t>
        <a:bodyPr/>
        <a:lstStyle/>
        <a:p>
          <a:pPr>
            <a:buNone/>
          </a:pPr>
          <a:endParaRPr lang="en-US" sz="1500" dirty="0"/>
        </a:p>
      </dgm:t>
    </dgm:pt>
    <dgm:pt modelId="{5C22C3BD-E386-4FC5-BA5F-3F99DCEE75CF}" type="parTrans" cxnId="{4995307A-8409-4951-88AF-0FB6A7AA0D70}">
      <dgm:prSet/>
      <dgm:spPr/>
      <dgm:t>
        <a:bodyPr/>
        <a:lstStyle/>
        <a:p>
          <a:endParaRPr lang="en-US"/>
        </a:p>
      </dgm:t>
    </dgm:pt>
    <dgm:pt modelId="{EDE4B09A-CF9C-4270-956F-66DB5AB5A4FF}" type="sibTrans" cxnId="{4995307A-8409-4951-88AF-0FB6A7AA0D70}">
      <dgm:prSet/>
      <dgm:spPr/>
      <dgm:t>
        <a:bodyPr/>
        <a:lstStyle/>
        <a:p>
          <a:endParaRPr lang="en-US"/>
        </a:p>
      </dgm:t>
    </dgm:pt>
    <dgm:pt modelId="{A5524EE1-32BA-4095-BEA5-B7A4F044F860}">
      <dgm:prSet/>
      <dgm:spPr/>
      <dgm:t>
        <a:bodyPr/>
        <a:lstStyle/>
        <a:p>
          <a:pPr>
            <a:buNone/>
          </a:pPr>
          <a:r>
            <a:rPr lang="en-US" sz="1500" dirty="0"/>
            <a:t>Encourage cross-sharing between product, sales, and CRM champions</a:t>
          </a:r>
        </a:p>
      </dgm:t>
    </dgm:pt>
    <dgm:pt modelId="{972419C1-E16D-41FC-94A7-2845A64C9A18}" type="parTrans" cxnId="{83137965-5466-4D92-B454-89C1FB28A3F4}">
      <dgm:prSet/>
      <dgm:spPr/>
      <dgm:t>
        <a:bodyPr/>
        <a:lstStyle/>
        <a:p>
          <a:endParaRPr lang="en-US"/>
        </a:p>
      </dgm:t>
    </dgm:pt>
    <dgm:pt modelId="{3B4BE535-93E2-4413-B2EA-7F41BA1A5720}" type="sibTrans" cxnId="{83137965-5466-4D92-B454-89C1FB28A3F4}">
      <dgm:prSet/>
      <dgm:spPr/>
      <dgm:t>
        <a:bodyPr/>
        <a:lstStyle/>
        <a:p>
          <a:endParaRPr lang="en-US"/>
        </a:p>
      </dgm:t>
    </dgm:pt>
    <dgm:pt modelId="{FC5E930B-363A-4806-9338-12B4CD557406}" type="pres">
      <dgm:prSet presAssocID="{AF52091A-3B16-40D9-966A-0086BA37E83F}" presName="Name0" presStyleCnt="0">
        <dgm:presLayoutVars>
          <dgm:dir/>
          <dgm:resizeHandles val="exact"/>
        </dgm:presLayoutVars>
      </dgm:prSet>
      <dgm:spPr/>
    </dgm:pt>
    <dgm:pt modelId="{F2D22EE5-C607-4039-8F14-EBB90C5F2439}" type="pres">
      <dgm:prSet presAssocID="{EA314681-92AC-4F06-9863-201FC5394874}" presName="node" presStyleLbl="node1" presStyleIdx="0" presStyleCnt="4">
        <dgm:presLayoutVars>
          <dgm:bulletEnabled val="1"/>
        </dgm:presLayoutVars>
      </dgm:prSet>
      <dgm:spPr>
        <a:prstGeom prst="roundRect">
          <a:avLst/>
        </a:prstGeom>
      </dgm:spPr>
    </dgm:pt>
    <dgm:pt modelId="{F8434454-0834-4E2C-8101-7EE6E8776EEA}" type="pres">
      <dgm:prSet presAssocID="{00001979-FB98-496A-A720-551136A0E0BE}" presName="sibTrans" presStyleCnt="0"/>
      <dgm:spPr/>
    </dgm:pt>
    <dgm:pt modelId="{0FEB0476-EA68-4F6D-B73E-94A33028F040}" type="pres">
      <dgm:prSet presAssocID="{19CEFF45-74F7-4D8B-940B-0F7710614841}" presName="node" presStyleLbl="node1" presStyleIdx="1" presStyleCnt="4">
        <dgm:presLayoutVars>
          <dgm:bulletEnabled val="1"/>
        </dgm:presLayoutVars>
      </dgm:prSet>
      <dgm:spPr>
        <a:prstGeom prst="roundRect">
          <a:avLst/>
        </a:prstGeom>
      </dgm:spPr>
    </dgm:pt>
    <dgm:pt modelId="{0ED69DD3-4124-4F97-B6A8-A73765962E88}" type="pres">
      <dgm:prSet presAssocID="{93814FAE-F242-4630-83A2-25F60E0A99AC}" presName="sibTrans" presStyleCnt="0"/>
      <dgm:spPr/>
    </dgm:pt>
    <dgm:pt modelId="{F8DB2F22-41B5-4CE2-A8F1-8918EA70E09A}" type="pres">
      <dgm:prSet presAssocID="{CCACDFCE-BC7C-477B-8138-C88E95D3DAE9}" presName="node" presStyleLbl="node1" presStyleIdx="2" presStyleCnt="4">
        <dgm:presLayoutVars>
          <dgm:bulletEnabled val="1"/>
        </dgm:presLayoutVars>
      </dgm:prSet>
      <dgm:spPr>
        <a:prstGeom prst="roundRect">
          <a:avLst/>
        </a:prstGeom>
      </dgm:spPr>
    </dgm:pt>
    <dgm:pt modelId="{273F6B1D-3B89-4866-99BA-B8A224972289}" type="pres">
      <dgm:prSet presAssocID="{15B21AF0-221C-4B44-AF72-BDE0F82F9986}" presName="sibTrans" presStyleCnt="0"/>
      <dgm:spPr/>
    </dgm:pt>
    <dgm:pt modelId="{E351EC75-14A9-49A2-94E7-0A0968DC9FAE}" type="pres">
      <dgm:prSet presAssocID="{E8D5FC3B-C7BF-469C-8FF3-DCC3FDF76457}" presName="node" presStyleLbl="node1" presStyleIdx="3" presStyleCnt="4">
        <dgm:presLayoutVars>
          <dgm:bulletEnabled val="1"/>
        </dgm:presLayoutVars>
      </dgm:prSet>
      <dgm:spPr>
        <a:prstGeom prst="roundRect">
          <a:avLst/>
        </a:prstGeom>
      </dgm:spPr>
    </dgm:pt>
  </dgm:ptLst>
  <dgm:cxnLst>
    <dgm:cxn modelId="{87AC2004-6C9E-40E9-920D-2E8E7420794E}" srcId="{19CEFF45-74F7-4D8B-940B-0F7710614841}" destId="{61092B56-4E9C-41F5-A7A1-C7B2E3E8C859}" srcOrd="6" destOrd="0" parTransId="{8DEF0C8A-E707-40DE-B011-870D7D8A35CC}" sibTransId="{982E8E85-1062-4C3F-A449-97BDFDCEB56D}"/>
    <dgm:cxn modelId="{96BF3809-B398-4725-8CF0-C81FD95E0E98}" type="presOf" srcId="{45B65445-75B5-48E6-B2F0-9B4090F06A77}" destId="{F2D22EE5-C607-4039-8F14-EBB90C5F2439}" srcOrd="0" destOrd="1" presId="urn:microsoft.com/office/officeart/2005/8/layout/hList6"/>
    <dgm:cxn modelId="{E3341C0A-CB56-47C4-BCD1-F0E9BFB6A02A}" type="presOf" srcId="{C919DD7E-E135-4B64-9223-2908DD99930A}" destId="{F2D22EE5-C607-4039-8F14-EBB90C5F2439}" srcOrd="0" destOrd="6" presId="urn:microsoft.com/office/officeart/2005/8/layout/hList6"/>
    <dgm:cxn modelId="{D1D9370C-F438-45AB-BC0B-DD75A1478B01}" srcId="{EA314681-92AC-4F06-9863-201FC5394874}" destId="{EEA47D6A-2CEF-4479-87B8-F24ED3BFFF2B}" srcOrd="2" destOrd="0" parTransId="{D05B92E5-1B28-431F-8A20-8E8B5FDEC4EB}" sibTransId="{18073F37-5ECA-495D-94D5-E21E0309748A}"/>
    <dgm:cxn modelId="{90679F11-D322-4A03-832E-FD96F5CE4C7F}" srcId="{CCACDFCE-BC7C-477B-8138-C88E95D3DAE9}" destId="{8FC33AB7-F68F-4D69-812F-2AD979FC7240}" srcOrd="2" destOrd="0" parTransId="{585AE785-5FDD-49F2-B9D1-5081783A0B98}" sibTransId="{62F591D6-12DA-4742-B044-1BB07A93D920}"/>
    <dgm:cxn modelId="{9000B212-07D4-4A87-943E-AED773EABE2C}" srcId="{AF52091A-3B16-40D9-966A-0086BA37E83F}" destId="{CCACDFCE-BC7C-477B-8138-C88E95D3DAE9}" srcOrd="2" destOrd="0" parTransId="{0E3B7AC3-08FD-4232-9360-582F5665EEDF}" sibTransId="{15B21AF0-221C-4B44-AF72-BDE0F82F9986}"/>
    <dgm:cxn modelId="{08933B13-1E56-455D-841D-27B3AF2DC3EA}" type="presOf" srcId="{BB1004C6-1B14-4DD8-BC74-9F794B5FB29C}" destId="{F2D22EE5-C607-4039-8F14-EBB90C5F2439}" srcOrd="0" destOrd="4" presId="urn:microsoft.com/office/officeart/2005/8/layout/hList6"/>
    <dgm:cxn modelId="{23B26A1C-1E7C-49DE-B87E-9059825A1792}" type="presOf" srcId="{5533A2F6-BAB5-4DC4-9AC9-2A3EBAA7C740}" destId="{0FEB0476-EA68-4F6D-B73E-94A33028F040}" srcOrd="0" destOrd="1" presId="urn:microsoft.com/office/officeart/2005/8/layout/hList6"/>
    <dgm:cxn modelId="{60942C24-4B7F-43E7-9FC8-76B14498EAC8}" type="presOf" srcId="{232BF7C8-6B65-48BC-9DD7-74521977F595}" destId="{E351EC75-14A9-49A2-94E7-0A0968DC9FAE}" srcOrd="0" destOrd="3" presId="urn:microsoft.com/office/officeart/2005/8/layout/hList6"/>
    <dgm:cxn modelId="{48C2A429-92EC-43DA-9F65-874E7C21A0FA}" srcId="{19CEFF45-74F7-4D8B-940B-0F7710614841}" destId="{4A06D285-7929-4530-B09E-19F4982B12D7}" srcOrd="1" destOrd="0" parTransId="{E388AB77-8AE3-4D5A-8DA1-838A6C508EAC}" sibTransId="{1551824A-9039-413F-8916-64BF346DABFE}"/>
    <dgm:cxn modelId="{2A144D2E-6E22-4E1D-B016-571790AFC91D}" type="presOf" srcId="{EEA47D6A-2CEF-4479-87B8-F24ED3BFFF2B}" destId="{F2D22EE5-C607-4039-8F14-EBB90C5F2439}" srcOrd="0" destOrd="3" presId="urn:microsoft.com/office/officeart/2005/8/layout/hList6"/>
    <dgm:cxn modelId="{660BC52F-BAA7-42CD-923F-812BF44AE3D9}" type="presOf" srcId="{AF52091A-3B16-40D9-966A-0086BA37E83F}" destId="{FC5E930B-363A-4806-9338-12B4CD557406}" srcOrd="0" destOrd="0" presId="urn:microsoft.com/office/officeart/2005/8/layout/hList6"/>
    <dgm:cxn modelId="{57BDDF38-5220-497D-BEB9-5D9D39CC9ED7}" type="presOf" srcId="{363753AE-EFC3-45BC-B43A-9A83B426E1BA}" destId="{0FEB0476-EA68-4F6D-B73E-94A33028F040}" srcOrd="0" destOrd="5" presId="urn:microsoft.com/office/officeart/2005/8/layout/hList6"/>
    <dgm:cxn modelId="{0E17373F-A901-4D0C-A66E-0DB797B4CBB5}" srcId="{CCACDFCE-BC7C-477B-8138-C88E95D3DAE9}" destId="{FD999346-0296-4B5E-954E-4435096403EB}" srcOrd="0" destOrd="0" parTransId="{93C73337-6AA5-4926-83B9-2B480F6B7725}" sibTransId="{25F73C22-27A7-47BC-ABF2-D4BBDB2B2B61}"/>
    <dgm:cxn modelId="{58858D5F-7190-4254-A8C6-2D3565763AB7}" type="presOf" srcId="{61092B56-4E9C-41F5-A7A1-C7B2E3E8C859}" destId="{0FEB0476-EA68-4F6D-B73E-94A33028F040}" srcOrd="0" destOrd="7" presId="urn:microsoft.com/office/officeart/2005/8/layout/hList6"/>
    <dgm:cxn modelId="{C399DE61-AD6E-4209-9B7A-18F664D4FD1A}" type="presOf" srcId="{0BDD4FA4-8FFC-4819-A2A8-3223E702165F}" destId="{0FEB0476-EA68-4F6D-B73E-94A33028F040}" srcOrd="0" destOrd="3" presId="urn:microsoft.com/office/officeart/2005/8/layout/hList6"/>
    <dgm:cxn modelId="{A790DB44-428A-4131-B816-7D867B9F6AA7}" srcId="{CCACDFCE-BC7C-477B-8138-C88E95D3DAE9}" destId="{4BD84C20-760D-42CD-912D-1D4D660B6F7D}" srcOrd="5" destOrd="0" parTransId="{09CA5534-2504-4BE3-A434-435820491BEF}" sibTransId="{494F92FE-D0B8-4250-AAA6-C883C937DFDC}"/>
    <dgm:cxn modelId="{83137965-5466-4D92-B454-89C1FB28A3F4}" srcId="{E8D5FC3B-C7BF-469C-8FF3-DCC3FDF76457}" destId="{A5524EE1-32BA-4095-BEA5-B7A4F044F860}" srcOrd="6" destOrd="0" parTransId="{972419C1-E16D-41FC-94A7-2845A64C9A18}" sibTransId="{3B4BE535-93E2-4413-B2EA-7F41BA1A5720}"/>
    <dgm:cxn modelId="{5FD5064A-BFFE-4B5D-8F69-FA6EF8578479}" type="presOf" srcId="{374BAA0E-0D79-4FB7-8782-8D3325CDF825}" destId="{E351EC75-14A9-49A2-94E7-0A0968DC9FAE}" srcOrd="0" destOrd="1" presId="urn:microsoft.com/office/officeart/2005/8/layout/hList6"/>
    <dgm:cxn modelId="{4826CA4E-229D-4E82-B237-2DE17A50E2C0}" type="presOf" srcId="{4A06D285-7929-4530-B09E-19F4982B12D7}" destId="{0FEB0476-EA68-4F6D-B73E-94A33028F040}" srcOrd="0" destOrd="2" presId="urn:microsoft.com/office/officeart/2005/8/layout/hList6"/>
    <dgm:cxn modelId="{4AFC7D4F-E806-4604-AD86-898416D4DA78}" srcId="{CCACDFCE-BC7C-477B-8138-C88E95D3DAE9}" destId="{0D514983-C3A9-45DF-8221-DE1AF39CC81E}" srcOrd="4" destOrd="0" parTransId="{1459F757-D8DB-4322-8ED4-32173D61C4A1}" sibTransId="{90408A7F-2A2C-492F-A526-01E33DAA5695}"/>
    <dgm:cxn modelId="{C3FF0572-9B23-4231-8B5E-95DBA93FBC87}" srcId="{E8D5FC3B-C7BF-469C-8FF3-DCC3FDF76457}" destId="{232BF7C8-6B65-48BC-9DD7-74521977F595}" srcOrd="2" destOrd="0" parTransId="{5D62E3FD-CEFE-4708-9A2B-277CFB39BC6C}" sibTransId="{4CB97B67-D2BA-4FB4-8A50-C2CF81B98938}"/>
    <dgm:cxn modelId="{8B3B3C73-E79E-487D-9706-1EBC8BB8B635}" type="presOf" srcId="{D53272BE-F908-4AA0-BFA4-08E01D6CE214}" destId="{E351EC75-14A9-49A2-94E7-0A0968DC9FAE}" srcOrd="0" destOrd="2" presId="urn:microsoft.com/office/officeart/2005/8/layout/hList6"/>
    <dgm:cxn modelId="{D0309673-54D6-4D8E-807B-E4229670BA59}" srcId="{19CEFF45-74F7-4D8B-940B-0F7710614841}" destId="{0BDD4FA4-8FFC-4819-A2A8-3223E702165F}" srcOrd="2" destOrd="0" parTransId="{38BAE409-A0FE-464F-B1DD-52C79439F03D}" sibTransId="{584E5FB7-5628-49F7-AE0B-6FAAFA9FDC2C}"/>
    <dgm:cxn modelId="{4995307A-8409-4951-88AF-0FB6A7AA0D70}" srcId="{E8D5FC3B-C7BF-469C-8FF3-DCC3FDF76457}" destId="{903E0B9B-6788-47F9-9EFF-4CEAF3615EA1}" srcOrd="5" destOrd="0" parTransId="{5C22C3BD-E386-4FC5-BA5F-3F99DCEE75CF}" sibTransId="{EDE4B09A-CF9C-4270-956F-66DB5AB5A4FF}"/>
    <dgm:cxn modelId="{A41C4885-DF8D-4662-B96F-44E50AF3B363}" type="presOf" srcId="{BD76BF45-2A2F-40F9-A8E8-9D8BA89E0003}" destId="{F2D22EE5-C607-4039-8F14-EBB90C5F2439}" srcOrd="0" destOrd="5" presId="urn:microsoft.com/office/officeart/2005/8/layout/hList6"/>
    <dgm:cxn modelId="{FEC3A687-F34A-4E13-BD09-F8D35F6884D1}" type="presOf" srcId="{A2A83FDB-86BB-4CF5-A0A3-720480A2FA9E}" destId="{F8DB2F22-41B5-4CE2-A8F1-8918EA70E09A}" srcOrd="0" destOrd="4" presId="urn:microsoft.com/office/officeart/2005/8/layout/hList6"/>
    <dgm:cxn modelId="{B203148A-27C0-4BF8-AFE1-0BD3310897B4}" srcId="{E8D5FC3B-C7BF-469C-8FF3-DCC3FDF76457}" destId="{D96D1610-B25F-44ED-835A-03A4C47EA1CB}" srcOrd="3" destOrd="0" parTransId="{6DBBE666-AABA-4283-8DD4-2A67EC8FF56E}" sibTransId="{CCFD729D-9428-4355-971F-37B755BC70EA}"/>
    <dgm:cxn modelId="{EF194F8A-1E17-4DFB-A35B-A578E70EA8E7}" type="presOf" srcId="{903E0B9B-6788-47F9-9EFF-4CEAF3615EA1}" destId="{E351EC75-14A9-49A2-94E7-0A0968DC9FAE}" srcOrd="0" destOrd="6" presId="urn:microsoft.com/office/officeart/2005/8/layout/hList6"/>
    <dgm:cxn modelId="{1C30C38C-A1EC-4A3E-90A6-D21854D358F3}" type="presOf" srcId="{F20D24C2-8EE2-4E5A-93CB-C0C7BD3CCA30}" destId="{0FEB0476-EA68-4F6D-B73E-94A33028F040}" srcOrd="0" destOrd="6" presId="urn:microsoft.com/office/officeart/2005/8/layout/hList6"/>
    <dgm:cxn modelId="{5F08AE94-16EA-4AE1-A036-2D414738AEB9}" type="presOf" srcId="{2E08BC2C-10E0-4AA9-813F-85BC76BA301B}" destId="{F8DB2F22-41B5-4CE2-A8F1-8918EA70E09A}" srcOrd="0" destOrd="2" presId="urn:microsoft.com/office/officeart/2005/8/layout/hList6"/>
    <dgm:cxn modelId="{D989B097-F167-4431-B173-CB3BD7705C97}" srcId="{EA314681-92AC-4F06-9863-201FC5394874}" destId="{BD76BF45-2A2F-40F9-A8E8-9D8BA89E0003}" srcOrd="4" destOrd="0" parTransId="{CB91044A-0558-47DF-A73E-7BF6AC46F2B8}" sibTransId="{4518053C-154C-4BEB-ADBE-198C81675DA8}"/>
    <dgm:cxn modelId="{DD96DE9C-BC2F-4662-B372-8EC1B34635A3}" type="presOf" srcId="{E8D5FC3B-C7BF-469C-8FF3-DCC3FDF76457}" destId="{E351EC75-14A9-49A2-94E7-0A0968DC9FAE}" srcOrd="0" destOrd="0" presId="urn:microsoft.com/office/officeart/2005/8/layout/hList6"/>
    <dgm:cxn modelId="{D901219D-7C48-4B4A-9641-8BC333F6B102}" srcId="{19CEFF45-74F7-4D8B-940B-0F7710614841}" destId="{FCD102AF-D24C-4A12-ACA4-5D83E860C1E7}" srcOrd="3" destOrd="0" parTransId="{E331E2F0-72CF-4E26-87B0-D2B0207201B5}" sibTransId="{0D726DF1-1572-42D5-AA57-4E0BB2429007}"/>
    <dgm:cxn modelId="{A7863A9D-19AB-4B08-B17D-B920CE0B4A53}" srcId="{E8D5FC3B-C7BF-469C-8FF3-DCC3FDF76457}" destId="{D53272BE-F908-4AA0-BFA4-08E01D6CE214}" srcOrd="1" destOrd="0" parTransId="{1D3A9BE2-593D-4C82-8955-42DC5AC08C89}" sibTransId="{9030187D-389B-4BFC-8C34-A6201F5F6E3E}"/>
    <dgm:cxn modelId="{32E47EA0-FB75-458C-867A-3805339A2FBC}" srcId="{19CEFF45-74F7-4D8B-940B-0F7710614841}" destId="{363753AE-EFC3-45BC-B43A-9A83B426E1BA}" srcOrd="4" destOrd="0" parTransId="{A5387B14-2C31-4033-8273-D21F98A5419F}" sibTransId="{F2C621A2-7152-4676-B700-CDCB6830817E}"/>
    <dgm:cxn modelId="{E1DB04A3-A990-48EE-A47C-735C1C0203E7}" srcId="{EA314681-92AC-4F06-9863-201FC5394874}" destId="{45B65445-75B5-48E6-B2F0-9B4090F06A77}" srcOrd="0" destOrd="0" parTransId="{9DBA575D-E9AF-40E0-AEC1-E29D555791F9}" sibTransId="{A256AEB7-A373-4BA1-931C-AE9CC44ECBDE}"/>
    <dgm:cxn modelId="{5DB1B5A3-AEE3-4C17-A59E-03DFB1320453}" srcId="{AF52091A-3B16-40D9-966A-0086BA37E83F}" destId="{E8D5FC3B-C7BF-469C-8FF3-DCC3FDF76457}" srcOrd="3" destOrd="0" parTransId="{E0E37B63-D112-4E86-8C07-DB0C678D3826}" sibTransId="{6539CF62-59A4-4337-BD73-0DB406B04EE0}"/>
    <dgm:cxn modelId="{5A488BA9-173D-49C2-A083-8C9177D05288}" type="presOf" srcId="{FD999346-0296-4B5E-954E-4435096403EB}" destId="{F8DB2F22-41B5-4CE2-A8F1-8918EA70E09A}" srcOrd="0" destOrd="1" presId="urn:microsoft.com/office/officeart/2005/8/layout/hList6"/>
    <dgm:cxn modelId="{BF8E7BAA-BCBB-41E7-8295-7D614DD11A7B}" type="presOf" srcId="{EA314681-92AC-4F06-9863-201FC5394874}" destId="{F2D22EE5-C607-4039-8F14-EBB90C5F2439}" srcOrd="0" destOrd="0" presId="urn:microsoft.com/office/officeart/2005/8/layout/hList6"/>
    <dgm:cxn modelId="{3613BCAD-88E4-4ACF-9643-979D7FF52CEB}" type="presOf" srcId="{CCACDFCE-BC7C-477B-8138-C88E95D3DAE9}" destId="{F8DB2F22-41B5-4CE2-A8F1-8918EA70E09A}" srcOrd="0" destOrd="0" presId="urn:microsoft.com/office/officeart/2005/8/layout/hList6"/>
    <dgm:cxn modelId="{DE77AEBA-6E77-4BD5-B56D-5ABC9C9A1418}" srcId="{EA314681-92AC-4F06-9863-201FC5394874}" destId="{C919DD7E-E135-4B64-9223-2908DD99930A}" srcOrd="5" destOrd="0" parTransId="{59AF3AA9-8C1C-4C0A-AFF1-A2769989BEF9}" sibTransId="{56B8AFB5-FA51-4CCA-8255-16085D7C83D3}"/>
    <dgm:cxn modelId="{A4C454C0-6E81-4DE3-A84D-82B4919B34D2}" type="presOf" srcId="{A5524EE1-32BA-4095-BEA5-B7A4F044F860}" destId="{E351EC75-14A9-49A2-94E7-0A0968DC9FAE}" srcOrd="0" destOrd="7" presId="urn:microsoft.com/office/officeart/2005/8/layout/hList6"/>
    <dgm:cxn modelId="{4B3CE1C0-3D55-4883-B03F-C201973E9A69}" type="presOf" srcId="{19CEFF45-74F7-4D8B-940B-0F7710614841}" destId="{0FEB0476-EA68-4F6D-B73E-94A33028F040}" srcOrd="0" destOrd="0" presId="urn:microsoft.com/office/officeart/2005/8/layout/hList6"/>
    <dgm:cxn modelId="{DEBFD8C1-F7E4-477B-832F-D624F13285F9}" srcId="{AF52091A-3B16-40D9-966A-0086BA37E83F}" destId="{19CEFF45-74F7-4D8B-940B-0F7710614841}" srcOrd="1" destOrd="0" parTransId="{65C5D067-E8D0-4F43-92A4-1912490F1FA0}" sibTransId="{93814FAE-F242-4630-83A2-25F60E0A99AC}"/>
    <dgm:cxn modelId="{FB996BC8-B759-4E25-A7B3-42317D6A5F9B}" srcId="{19CEFF45-74F7-4D8B-940B-0F7710614841}" destId="{F20D24C2-8EE2-4E5A-93CB-C0C7BD3CCA30}" srcOrd="5" destOrd="0" parTransId="{EDBD07C7-D8C3-4598-92D4-8632EAAC33C0}" sibTransId="{F11F9919-73DC-439B-B384-EE25947A2254}"/>
    <dgm:cxn modelId="{ECCA10CA-9903-4F22-96FB-002F4DA1682E}" type="presOf" srcId="{F34BC1B9-F368-41D4-822A-566AA103E3EE}" destId="{F2D22EE5-C607-4039-8F14-EBB90C5F2439}" srcOrd="0" destOrd="2" presId="urn:microsoft.com/office/officeart/2005/8/layout/hList6"/>
    <dgm:cxn modelId="{007978CA-1082-4411-A3FD-ABFC2686A556}" srcId="{EA314681-92AC-4F06-9863-201FC5394874}" destId="{F34BC1B9-F368-41D4-822A-566AA103E3EE}" srcOrd="1" destOrd="0" parTransId="{E1978DFF-1523-442C-B6F7-729A25F8D29F}" sibTransId="{5A69BD0B-36EE-4CCB-ADBE-C902691550A6}"/>
    <dgm:cxn modelId="{45AF95D5-6AEE-4B62-8FC3-357CFB3D1F3C}" type="presOf" srcId="{FCD102AF-D24C-4A12-ACA4-5D83E860C1E7}" destId="{0FEB0476-EA68-4F6D-B73E-94A33028F040}" srcOrd="0" destOrd="4" presId="urn:microsoft.com/office/officeart/2005/8/layout/hList6"/>
    <dgm:cxn modelId="{AC05A0D7-212A-40CE-BDA0-527D1F227B40}" srcId="{CCACDFCE-BC7C-477B-8138-C88E95D3DAE9}" destId="{A2A83FDB-86BB-4CF5-A0A3-720480A2FA9E}" srcOrd="3" destOrd="0" parTransId="{F0B5D5A5-EBE5-432E-BA45-AAE0F73EEE68}" sibTransId="{A83D9D62-52B5-4A7B-94A1-46C3FE8C0CF5}"/>
    <dgm:cxn modelId="{3984E9D8-37D4-4A8D-BCCE-66DBC86182BE}" type="presOf" srcId="{4BD84C20-760D-42CD-912D-1D4D660B6F7D}" destId="{F8DB2F22-41B5-4CE2-A8F1-8918EA70E09A}" srcOrd="0" destOrd="6" presId="urn:microsoft.com/office/officeart/2005/8/layout/hList6"/>
    <dgm:cxn modelId="{CBAB77DB-C331-4319-96E8-F48266D3A355}" srcId="{E8D5FC3B-C7BF-469C-8FF3-DCC3FDF76457}" destId="{374BAA0E-0D79-4FB7-8782-8D3325CDF825}" srcOrd="0" destOrd="0" parTransId="{F5569875-216E-4867-9CB5-EDA25781C7DF}" sibTransId="{281AF90D-F809-45CD-B33C-1420734430DA}"/>
    <dgm:cxn modelId="{16DF3CDC-D3EF-40A2-806D-4C16375FF8CC}" type="presOf" srcId="{EC9E6B7A-28BC-4C89-AF57-30449E23A021}" destId="{E351EC75-14A9-49A2-94E7-0A0968DC9FAE}" srcOrd="0" destOrd="5" presId="urn:microsoft.com/office/officeart/2005/8/layout/hList6"/>
    <dgm:cxn modelId="{61223BEA-2D81-48AF-BEFE-D3A83F6E2030}" type="presOf" srcId="{8FC33AB7-F68F-4D69-812F-2AD979FC7240}" destId="{F8DB2F22-41B5-4CE2-A8F1-8918EA70E09A}" srcOrd="0" destOrd="3" presId="urn:microsoft.com/office/officeart/2005/8/layout/hList6"/>
    <dgm:cxn modelId="{3601BAF1-5351-4231-A41C-446EB63281C6}" srcId="{EA314681-92AC-4F06-9863-201FC5394874}" destId="{BB1004C6-1B14-4DD8-BC74-9F794B5FB29C}" srcOrd="3" destOrd="0" parTransId="{D8443FFB-D553-4B27-9A7B-B7157AE69F98}" sibTransId="{336AE00B-6EC8-48E8-AE25-B6EC6869C344}"/>
    <dgm:cxn modelId="{2FD4D1F4-1295-4FB7-9E77-52FAD6EAF095}" srcId="{AF52091A-3B16-40D9-966A-0086BA37E83F}" destId="{EA314681-92AC-4F06-9863-201FC5394874}" srcOrd="0" destOrd="0" parTransId="{C7BEDCD7-882F-48EF-A517-ECEF445C4FCB}" sibTransId="{00001979-FB98-496A-A720-551136A0E0BE}"/>
    <dgm:cxn modelId="{099CFCF4-D10A-48D4-8758-DD38D4D9EC9B}" type="presOf" srcId="{D96D1610-B25F-44ED-835A-03A4C47EA1CB}" destId="{E351EC75-14A9-49A2-94E7-0A0968DC9FAE}" srcOrd="0" destOrd="4" presId="urn:microsoft.com/office/officeart/2005/8/layout/hList6"/>
    <dgm:cxn modelId="{B7DD8CF6-7885-42ED-B433-3EA5C74C40DD}" srcId="{19CEFF45-74F7-4D8B-940B-0F7710614841}" destId="{5533A2F6-BAB5-4DC4-9AC9-2A3EBAA7C740}" srcOrd="0" destOrd="0" parTransId="{96640A2A-177A-4E92-91CB-F05DD5460D9B}" sibTransId="{6BB19E35-868C-4EBF-A391-FB56E8720031}"/>
    <dgm:cxn modelId="{1E4661F8-3B8D-4B68-9EE5-461375E23311}" srcId="{E8D5FC3B-C7BF-469C-8FF3-DCC3FDF76457}" destId="{EC9E6B7A-28BC-4C89-AF57-30449E23A021}" srcOrd="4" destOrd="0" parTransId="{CB72B3CF-207A-4D91-9D7C-266B136E98BD}" sibTransId="{C858CD5B-DD17-47D5-B847-515F0794DF64}"/>
    <dgm:cxn modelId="{ED57B5F9-6240-4734-9DF2-598BCBA397E3}" type="presOf" srcId="{0D514983-C3A9-45DF-8221-DE1AF39CC81E}" destId="{F8DB2F22-41B5-4CE2-A8F1-8918EA70E09A}" srcOrd="0" destOrd="5" presId="urn:microsoft.com/office/officeart/2005/8/layout/hList6"/>
    <dgm:cxn modelId="{4B899DFE-320B-47E9-8613-DA51EF482D10}" srcId="{CCACDFCE-BC7C-477B-8138-C88E95D3DAE9}" destId="{2E08BC2C-10E0-4AA9-813F-85BC76BA301B}" srcOrd="1" destOrd="0" parTransId="{998A0016-1DF8-4C60-A7FD-EF93FFE2E8D9}" sibTransId="{F6683DE7-FF12-4DD2-9B83-07EE19704960}"/>
    <dgm:cxn modelId="{7004DA79-85D0-4027-85D7-592D3CA31F52}" type="presParOf" srcId="{FC5E930B-363A-4806-9338-12B4CD557406}" destId="{F2D22EE5-C607-4039-8F14-EBB90C5F2439}" srcOrd="0" destOrd="0" presId="urn:microsoft.com/office/officeart/2005/8/layout/hList6"/>
    <dgm:cxn modelId="{FFDFB2DC-E68B-47F6-AE81-E642216E885D}" type="presParOf" srcId="{FC5E930B-363A-4806-9338-12B4CD557406}" destId="{F8434454-0834-4E2C-8101-7EE6E8776EEA}" srcOrd="1" destOrd="0" presId="urn:microsoft.com/office/officeart/2005/8/layout/hList6"/>
    <dgm:cxn modelId="{05CBB26A-30CB-4FC6-B847-B204C11AB497}" type="presParOf" srcId="{FC5E930B-363A-4806-9338-12B4CD557406}" destId="{0FEB0476-EA68-4F6D-B73E-94A33028F040}" srcOrd="2" destOrd="0" presId="urn:microsoft.com/office/officeart/2005/8/layout/hList6"/>
    <dgm:cxn modelId="{7D3EFA83-867C-442F-A1FE-F3DF67FB27E3}" type="presParOf" srcId="{FC5E930B-363A-4806-9338-12B4CD557406}" destId="{0ED69DD3-4124-4F97-B6A8-A73765962E88}" srcOrd="3" destOrd="0" presId="urn:microsoft.com/office/officeart/2005/8/layout/hList6"/>
    <dgm:cxn modelId="{8D9245B7-2B4A-42CC-A0DE-DEDD96B9FB72}" type="presParOf" srcId="{FC5E930B-363A-4806-9338-12B4CD557406}" destId="{F8DB2F22-41B5-4CE2-A8F1-8918EA70E09A}" srcOrd="4" destOrd="0" presId="urn:microsoft.com/office/officeart/2005/8/layout/hList6"/>
    <dgm:cxn modelId="{0FBC5260-97AA-4739-A4C1-15A2E91228B9}" type="presParOf" srcId="{FC5E930B-363A-4806-9338-12B4CD557406}" destId="{273F6B1D-3B89-4866-99BA-B8A224972289}" srcOrd="5" destOrd="0" presId="urn:microsoft.com/office/officeart/2005/8/layout/hList6"/>
    <dgm:cxn modelId="{2264607B-D8DB-4F49-8E00-D5095B3E647F}" type="presParOf" srcId="{FC5E930B-363A-4806-9338-12B4CD557406}" destId="{E351EC75-14A9-49A2-94E7-0A0968DC9FAE}"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F52091A-3B16-40D9-966A-0086BA37E83F}"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EA314681-92AC-4F06-9863-201FC5394874}">
      <dgm:prSet phldrT="[Text]" custT="1"/>
      <dgm:spPr/>
      <dgm:t>
        <a:bodyPr/>
        <a:lstStyle/>
        <a:p>
          <a:pPr>
            <a:buNone/>
          </a:pPr>
          <a:r>
            <a:rPr lang="en-US" sz="2000" b="1" dirty="0"/>
            <a:t>Core Roles &amp; Responsibilities</a:t>
          </a:r>
        </a:p>
      </dgm:t>
    </dgm:pt>
    <dgm:pt modelId="{C7BEDCD7-882F-48EF-A517-ECEF445C4FCB}" type="parTrans" cxnId="{2FD4D1F4-1295-4FB7-9E77-52FAD6EAF095}">
      <dgm:prSet/>
      <dgm:spPr/>
      <dgm:t>
        <a:bodyPr/>
        <a:lstStyle/>
        <a:p>
          <a:endParaRPr lang="en-US"/>
        </a:p>
      </dgm:t>
    </dgm:pt>
    <dgm:pt modelId="{00001979-FB98-496A-A720-551136A0E0BE}" type="sibTrans" cxnId="{2FD4D1F4-1295-4FB7-9E77-52FAD6EAF095}">
      <dgm:prSet/>
      <dgm:spPr/>
      <dgm:t>
        <a:bodyPr/>
        <a:lstStyle/>
        <a:p>
          <a:endParaRPr lang="en-US"/>
        </a:p>
      </dgm:t>
    </dgm:pt>
    <dgm:pt modelId="{19CEFF45-74F7-4D8B-940B-0F7710614841}">
      <dgm:prSet phldrT="[Text]" custT="1"/>
      <dgm:spPr/>
      <dgm:t>
        <a:bodyPr/>
        <a:lstStyle/>
        <a:p>
          <a:r>
            <a:rPr lang="en-US" sz="2600" b="1" dirty="0"/>
            <a:t> </a:t>
          </a:r>
          <a:r>
            <a:rPr lang="en-US" sz="2000" b="1" dirty="0"/>
            <a:t>Tools &amp; Platforms</a:t>
          </a:r>
        </a:p>
      </dgm:t>
    </dgm:pt>
    <dgm:pt modelId="{65C5D067-E8D0-4F43-92A4-1912490F1FA0}" type="parTrans" cxnId="{DEBFD8C1-F7E4-477B-832F-D624F13285F9}">
      <dgm:prSet/>
      <dgm:spPr/>
      <dgm:t>
        <a:bodyPr/>
        <a:lstStyle/>
        <a:p>
          <a:endParaRPr lang="en-US"/>
        </a:p>
      </dgm:t>
    </dgm:pt>
    <dgm:pt modelId="{93814FAE-F242-4630-83A2-25F60E0A99AC}" type="sibTrans" cxnId="{DEBFD8C1-F7E4-477B-832F-D624F13285F9}">
      <dgm:prSet/>
      <dgm:spPr/>
      <dgm:t>
        <a:bodyPr/>
        <a:lstStyle/>
        <a:p>
          <a:endParaRPr lang="en-US"/>
        </a:p>
      </dgm:t>
    </dgm:pt>
    <dgm:pt modelId="{CCACDFCE-BC7C-477B-8138-C88E95D3DAE9}">
      <dgm:prSet phldrT="[Text]" custT="1"/>
      <dgm:spPr/>
      <dgm:t>
        <a:bodyPr/>
        <a:lstStyle/>
        <a:p>
          <a:r>
            <a:rPr lang="en-US" sz="3000" dirty="0"/>
            <a:t> </a:t>
          </a:r>
          <a:r>
            <a:rPr lang="en-US" sz="3000" b="1" dirty="0"/>
            <a:t> </a:t>
          </a:r>
          <a:r>
            <a:rPr lang="en-US" sz="2000" b="1" dirty="0"/>
            <a:t>Scalability Enablers</a:t>
          </a:r>
        </a:p>
      </dgm:t>
    </dgm:pt>
    <dgm:pt modelId="{0E3B7AC3-08FD-4232-9360-582F5665EEDF}" type="parTrans" cxnId="{9000B212-07D4-4A87-943E-AED773EABE2C}">
      <dgm:prSet/>
      <dgm:spPr/>
      <dgm:t>
        <a:bodyPr/>
        <a:lstStyle/>
        <a:p>
          <a:endParaRPr lang="en-US"/>
        </a:p>
      </dgm:t>
    </dgm:pt>
    <dgm:pt modelId="{15B21AF0-221C-4B44-AF72-BDE0F82F9986}" type="sibTrans" cxnId="{9000B212-07D4-4A87-943E-AED773EABE2C}">
      <dgm:prSet/>
      <dgm:spPr/>
      <dgm:t>
        <a:bodyPr/>
        <a:lstStyle/>
        <a:p>
          <a:endParaRPr lang="en-US"/>
        </a:p>
      </dgm:t>
    </dgm:pt>
    <dgm:pt modelId="{FD999346-0296-4B5E-954E-4435096403EB}">
      <dgm:prSet phldrT="[Text]" custT="1"/>
      <dgm:spPr/>
      <dgm:t>
        <a:bodyPr/>
        <a:lstStyle/>
        <a:p>
          <a:r>
            <a:rPr lang="en-US" sz="1800" dirty="0"/>
            <a:t>Targeted learning paths with practice drills for specific weaknesses</a:t>
          </a:r>
        </a:p>
      </dgm:t>
    </dgm:pt>
    <dgm:pt modelId="{93C73337-6AA5-4926-83B9-2B480F6B7725}" type="parTrans" cxnId="{0E17373F-A901-4D0C-A66E-0DB797B4CBB5}">
      <dgm:prSet/>
      <dgm:spPr/>
      <dgm:t>
        <a:bodyPr/>
        <a:lstStyle/>
        <a:p>
          <a:endParaRPr lang="en-US"/>
        </a:p>
      </dgm:t>
    </dgm:pt>
    <dgm:pt modelId="{25F73C22-27A7-47BC-ABF2-D4BBDB2B2B61}" type="sibTrans" cxnId="{0E17373F-A901-4D0C-A66E-0DB797B4CBB5}">
      <dgm:prSet/>
      <dgm:spPr/>
      <dgm:t>
        <a:bodyPr/>
        <a:lstStyle/>
        <a:p>
          <a:endParaRPr lang="en-US"/>
        </a:p>
      </dgm:t>
    </dgm:pt>
    <dgm:pt modelId="{5533A2F6-BAB5-4DC4-9AC9-2A3EBAA7C740}">
      <dgm:prSet custT="1"/>
      <dgm:spPr/>
      <dgm:t>
        <a:bodyPr/>
        <a:lstStyle/>
        <a:p>
          <a:r>
            <a:rPr lang="en-US" sz="1800" dirty="0"/>
            <a:t>LMS (Learning Management System) – For hosting content, tracking progress</a:t>
          </a:r>
        </a:p>
      </dgm:t>
    </dgm:pt>
    <dgm:pt modelId="{96640A2A-177A-4E92-91CB-F05DD5460D9B}" type="parTrans" cxnId="{B7DD8CF6-7885-42ED-B433-3EA5C74C40DD}">
      <dgm:prSet/>
      <dgm:spPr/>
      <dgm:t>
        <a:bodyPr/>
        <a:lstStyle/>
        <a:p>
          <a:endParaRPr lang="en-US"/>
        </a:p>
      </dgm:t>
    </dgm:pt>
    <dgm:pt modelId="{6BB19E35-868C-4EBF-A391-FB56E8720031}" type="sibTrans" cxnId="{B7DD8CF6-7885-42ED-B433-3EA5C74C40DD}">
      <dgm:prSet/>
      <dgm:spPr/>
      <dgm:t>
        <a:bodyPr/>
        <a:lstStyle/>
        <a:p>
          <a:endParaRPr lang="en-US"/>
        </a:p>
      </dgm:t>
    </dgm:pt>
    <dgm:pt modelId="{4BD84C20-760D-42CD-912D-1D4D660B6F7D}">
      <dgm:prSet custT="1"/>
      <dgm:spPr/>
      <dgm:t>
        <a:bodyPr/>
        <a:lstStyle/>
        <a:p>
          <a:r>
            <a:rPr lang="en-US" sz="1800" dirty="0"/>
            <a:t>Alignment with KPIs and revenue goals</a:t>
          </a:r>
        </a:p>
      </dgm:t>
    </dgm:pt>
    <dgm:pt modelId="{09CA5534-2504-4BE3-A434-435820491BEF}" type="parTrans" cxnId="{A790DB44-428A-4131-B816-7D867B9F6AA7}">
      <dgm:prSet/>
      <dgm:spPr/>
      <dgm:t>
        <a:bodyPr/>
        <a:lstStyle/>
        <a:p>
          <a:endParaRPr lang="en-US"/>
        </a:p>
      </dgm:t>
    </dgm:pt>
    <dgm:pt modelId="{494F92FE-D0B8-4250-AAA6-C883C937DFDC}" type="sibTrans" cxnId="{A790DB44-428A-4131-B816-7D867B9F6AA7}">
      <dgm:prSet/>
      <dgm:spPr/>
      <dgm:t>
        <a:bodyPr/>
        <a:lstStyle/>
        <a:p>
          <a:endParaRPr lang="en-US"/>
        </a:p>
      </dgm:t>
    </dgm:pt>
    <dgm:pt modelId="{A2A83FDB-86BB-4CF5-A0A3-720480A2FA9E}">
      <dgm:prSet custT="1"/>
      <dgm:spPr/>
      <dgm:t>
        <a:bodyPr/>
        <a:lstStyle/>
        <a:p>
          <a:endParaRPr lang="en-US" sz="1800" dirty="0"/>
        </a:p>
      </dgm:t>
    </dgm:pt>
    <dgm:pt modelId="{F0B5D5A5-EBE5-432E-BA45-AAE0F73EEE68}" type="parTrans" cxnId="{AC05A0D7-212A-40CE-BDA0-527D1F227B40}">
      <dgm:prSet/>
      <dgm:spPr/>
      <dgm:t>
        <a:bodyPr/>
        <a:lstStyle/>
        <a:p>
          <a:endParaRPr lang="en-US"/>
        </a:p>
      </dgm:t>
    </dgm:pt>
    <dgm:pt modelId="{A83D9D62-52B5-4A7B-94A1-46C3FE8C0CF5}" type="sibTrans" cxnId="{AC05A0D7-212A-40CE-BDA0-527D1F227B40}">
      <dgm:prSet/>
      <dgm:spPr/>
      <dgm:t>
        <a:bodyPr/>
        <a:lstStyle/>
        <a:p>
          <a:endParaRPr lang="en-US"/>
        </a:p>
      </dgm:t>
    </dgm:pt>
    <dgm:pt modelId="{0D514983-C3A9-45DF-8221-DE1AF39CC81E}">
      <dgm:prSet custT="1"/>
      <dgm:spPr/>
      <dgm:t>
        <a:bodyPr/>
        <a:lstStyle/>
        <a:p>
          <a:r>
            <a:rPr lang="en-US" sz="1800" dirty="0"/>
            <a:t>Use real deals as growth assignments</a:t>
          </a:r>
        </a:p>
      </dgm:t>
    </dgm:pt>
    <dgm:pt modelId="{1459F757-D8DB-4322-8ED4-32173D61C4A1}" type="parTrans" cxnId="{4AFC7D4F-E806-4604-AD86-898416D4DA78}">
      <dgm:prSet/>
      <dgm:spPr/>
      <dgm:t>
        <a:bodyPr/>
        <a:lstStyle/>
        <a:p>
          <a:endParaRPr lang="en-US"/>
        </a:p>
      </dgm:t>
    </dgm:pt>
    <dgm:pt modelId="{90408A7F-2A2C-492F-A526-01E33DAA5695}" type="sibTrans" cxnId="{4AFC7D4F-E806-4604-AD86-898416D4DA78}">
      <dgm:prSet/>
      <dgm:spPr/>
      <dgm:t>
        <a:bodyPr/>
        <a:lstStyle/>
        <a:p>
          <a:endParaRPr lang="en-US"/>
        </a:p>
      </dgm:t>
    </dgm:pt>
    <dgm:pt modelId="{E0B60949-FDB0-4D6F-AF8B-57D22A996383}">
      <dgm:prSet phldrT="[Text]" custT="1"/>
      <dgm:spPr/>
      <dgm:t>
        <a:bodyPr/>
        <a:lstStyle/>
        <a:p>
          <a:pPr>
            <a:buFont typeface="Arial" panose="020B0604020202020204" pitchFamily="34" charset="0"/>
            <a:buChar char="•"/>
          </a:pPr>
          <a:r>
            <a:rPr lang="en-US" sz="1800" b="1" dirty="0"/>
            <a:t>L</a:t>
          </a:r>
          <a:r>
            <a:rPr lang="en-US" sz="1800" b="0" dirty="0"/>
            <a:t>&amp;D Head : Oversees training strategy, content design, and impact tracking</a:t>
          </a:r>
        </a:p>
      </dgm:t>
    </dgm:pt>
    <dgm:pt modelId="{58ED224B-451B-4AAA-904B-6186301E4F83}" type="parTrans" cxnId="{25A684AF-3DBD-48DC-BC82-2192A530F26D}">
      <dgm:prSet/>
      <dgm:spPr/>
      <dgm:t>
        <a:bodyPr/>
        <a:lstStyle/>
        <a:p>
          <a:endParaRPr lang="en-US"/>
        </a:p>
      </dgm:t>
    </dgm:pt>
    <dgm:pt modelId="{2D461B41-D0AF-47A1-B8F7-7A9FAAA6FA13}" type="sibTrans" cxnId="{25A684AF-3DBD-48DC-BC82-2192A530F26D}">
      <dgm:prSet/>
      <dgm:spPr/>
      <dgm:t>
        <a:bodyPr/>
        <a:lstStyle/>
        <a:p>
          <a:endParaRPr lang="en-US"/>
        </a:p>
      </dgm:t>
    </dgm:pt>
    <dgm:pt modelId="{BC9332CD-3D0A-4F42-A501-91A2AEE1E03B}">
      <dgm:prSet phldrT="[Text]" custT="1"/>
      <dgm:spPr/>
      <dgm:t>
        <a:bodyPr/>
        <a:lstStyle/>
        <a:p>
          <a:pPr>
            <a:buFont typeface="Arial" panose="020B0604020202020204" pitchFamily="34" charset="0"/>
            <a:buChar char="•"/>
          </a:pPr>
          <a:r>
            <a:rPr lang="en-US" sz="1800" b="0" dirty="0"/>
            <a:t>Sales Trainer/Coach: Delivers sessions, role-plays, and field coaching</a:t>
          </a:r>
        </a:p>
      </dgm:t>
    </dgm:pt>
    <dgm:pt modelId="{F8F80FCC-7FDD-4976-8563-F764ED50B2F9}" type="parTrans" cxnId="{58F49DA1-2362-46CB-99CC-5821288DE451}">
      <dgm:prSet/>
      <dgm:spPr/>
      <dgm:t>
        <a:bodyPr/>
        <a:lstStyle/>
        <a:p>
          <a:endParaRPr lang="en-US"/>
        </a:p>
      </dgm:t>
    </dgm:pt>
    <dgm:pt modelId="{9B4967BB-1E45-4B01-A11E-9ECF847B075F}" type="sibTrans" cxnId="{58F49DA1-2362-46CB-99CC-5821288DE451}">
      <dgm:prSet/>
      <dgm:spPr/>
      <dgm:t>
        <a:bodyPr/>
        <a:lstStyle/>
        <a:p>
          <a:endParaRPr lang="en-US"/>
        </a:p>
      </dgm:t>
    </dgm:pt>
    <dgm:pt modelId="{8681F52E-F292-4F42-866A-36F51E2C99A4}">
      <dgm:prSet phldrT="[Text]" custT="1"/>
      <dgm:spPr/>
      <dgm:t>
        <a:bodyPr/>
        <a:lstStyle/>
        <a:p>
          <a:pPr>
            <a:buFont typeface="Arial" panose="020B0604020202020204" pitchFamily="34" charset="0"/>
            <a:buChar char="•"/>
          </a:pPr>
          <a:r>
            <a:rPr lang="en-US" sz="1800" b="0" dirty="0"/>
            <a:t>Design Support: For Content Management of Training </a:t>
          </a:r>
        </a:p>
      </dgm:t>
    </dgm:pt>
    <dgm:pt modelId="{76DD4F6B-1ABF-4138-A423-741C3BEE12D4}" type="parTrans" cxnId="{1D92A848-5EAB-4305-B265-0CD0D835EEEF}">
      <dgm:prSet/>
      <dgm:spPr/>
      <dgm:t>
        <a:bodyPr/>
        <a:lstStyle/>
        <a:p>
          <a:endParaRPr lang="en-US"/>
        </a:p>
      </dgm:t>
    </dgm:pt>
    <dgm:pt modelId="{45ADD3BD-F587-431C-956C-AB54DE15345B}" type="sibTrans" cxnId="{1D92A848-5EAB-4305-B265-0CD0D835EEEF}">
      <dgm:prSet/>
      <dgm:spPr/>
      <dgm:t>
        <a:bodyPr/>
        <a:lstStyle/>
        <a:p>
          <a:endParaRPr lang="en-US"/>
        </a:p>
      </dgm:t>
    </dgm:pt>
    <dgm:pt modelId="{F6AC423D-23BE-487A-914B-5418D4B3D1BE}">
      <dgm:prSet phldrT="[Text]" custT="1"/>
      <dgm:spPr/>
      <dgm:t>
        <a:bodyPr/>
        <a:lstStyle/>
        <a:p>
          <a:pPr>
            <a:buFont typeface="Arial" panose="020B0604020202020204" pitchFamily="34" charset="0"/>
            <a:buChar char="•"/>
          </a:pPr>
          <a:r>
            <a:rPr lang="en-US" sz="1800" b="0" dirty="0"/>
            <a:t>Tools Trainer or Tools support </a:t>
          </a:r>
        </a:p>
      </dgm:t>
    </dgm:pt>
    <dgm:pt modelId="{012247BE-2CAE-4875-BA0F-A2F803B38A86}" type="parTrans" cxnId="{B5C15628-6E95-4B3D-987B-4AE5D0C978A0}">
      <dgm:prSet/>
      <dgm:spPr/>
      <dgm:t>
        <a:bodyPr/>
        <a:lstStyle/>
        <a:p>
          <a:endParaRPr lang="en-US"/>
        </a:p>
      </dgm:t>
    </dgm:pt>
    <dgm:pt modelId="{0B126208-5755-4A34-A62D-AFC7EA643772}" type="sibTrans" cxnId="{B5C15628-6E95-4B3D-987B-4AE5D0C978A0}">
      <dgm:prSet/>
      <dgm:spPr/>
      <dgm:t>
        <a:bodyPr/>
        <a:lstStyle/>
        <a:p>
          <a:endParaRPr lang="en-US"/>
        </a:p>
      </dgm:t>
    </dgm:pt>
    <dgm:pt modelId="{BCE301A7-D040-4DEF-B6C5-41B383150EEA}">
      <dgm:prSet custT="1"/>
      <dgm:spPr/>
      <dgm:t>
        <a:bodyPr/>
        <a:lstStyle/>
        <a:p>
          <a:endParaRPr lang="en-US" sz="1800" dirty="0"/>
        </a:p>
      </dgm:t>
    </dgm:pt>
    <dgm:pt modelId="{A27B11CC-67ED-4459-B3A9-B7DCF0780487}" type="parTrans" cxnId="{AA79E359-7121-40DA-86D5-9C1F8424A779}">
      <dgm:prSet/>
      <dgm:spPr/>
      <dgm:t>
        <a:bodyPr/>
        <a:lstStyle/>
        <a:p>
          <a:endParaRPr lang="en-US"/>
        </a:p>
      </dgm:t>
    </dgm:pt>
    <dgm:pt modelId="{E28CCA65-3069-4CE5-8EE5-98A4EA8022D4}" type="sibTrans" cxnId="{AA79E359-7121-40DA-86D5-9C1F8424A779}">
      <dgm:prSet/>
      <dgm:spPr/>
      <dgm:t>
        <a:bodyPr/>
        <a:lstStyle/>
        <a:p>
          <a:endParaRPr lang="en-US"/>
        </a:p>
      </dgm:t>
    </dgm:pt>
    <dgm:pt modelId="{D0D951FC-37E0-456B-8817-CF8544D713FE}">
      <dgm:prSet custT="1"/>
      <dgm:spPr/>
      <dgm:t>
        <a:bodyPr/>
        <a:lstStyle/>
        <a:p>
          <a:r>
            <a:rPr lang="en-US" sz="1800" dirty="0"/>
            <a:t>Call Review Tools – For performance analysis and coaching</a:t>
          </a:r>
        </a:p>
      </dgm:t>
    </dgm:pt>
    <dgm:pt modelId="{1F61B438-8A02-46C8-A135-E563248BE2F3}" type="parTrans" cxnId="{59166AFE-4FC6-4016-8BB3-87F75D2A44D7}">
      <dgm:prSet/>
      <dgm:spPr/>
      <dgm:t>
        <a:bodyPr/>
        <a:lstStyle/>
        <a:p>
          <a:endParaRPr lang="en-US"/>
        </a:p>
      </dgm:t>
    </dgm:pt>
    <dgm:pt modelId="{21B8E3B8-7CE4-4150-9682-E06E67BF2614}" type="sibTrans" cxnId="{59166AFE-4FC6-4016-8BB3-87F75D2A44D7}">
      <dgm:prSet/>
      <dgm:spPr/>
      <dgm:t>
        <a:bodyPr/>
        <a:lstStyle/>
        <a:p>
          <a:endParaRPr lang="en-US"/>
        </a:p>
      </dgm:t>
    </dgm:pt>
    <dgm:pt modelId="{DFA152A2-F11E-4790-80B7-CD89C43B7BE0}">
      <dgm:prSet custT="1"/>
      <dgm:spPr/>
      <dgm:t>
        <a:bodyPr/>
        <a:lstStyle/>
        <a:p>
          <a:endParaRPr lang="en-US" sz="1800" dirty="0"/>
        </a:p>
      </dgm:t>
    </dgm:pt>
    <dgm:pt modelId="{D6E0FDAC-EDD5-489E-B945-221EA018F5D4}" type="parTrans" cxnId="{45B368CF-78D1-4808-B427-C195620553D9}">
      <dgm:prSet/>
      <dgm:spPr/>
      <dgm:t>
        <a:bodyPr/>
        <a:lstStyle/>
        <a:p>
          <a:endParaRPr lang="en-US"/>
        </a:p>
      </dgm:t>
    </dgm:pt>
    <dgm:pt modelId="{0A414867-2588-4CA8-A0EA-C7FF5D165B94}" type="sibTrans" cxnId="{45B368CF-78D1-4808-B427-C195620553D9}">
      <dgm:prSet/>
      <dgm:spPr/>
      <dgm:t>
        <a:bodyPr/>
        <a:lstStyle/>
        <a:p>
          <a:endParaRPr lang="en-US"/>
        </a:p>
      </dgm:t>
    </dgm:pt>
    <dgm:pt modelId="{C54150F4-1A0D-4DB2-92BC-0E7118AF37A4}">
      <dgm:prSet custT="1"/>
      <dgm:spPr/>
      <dgm:t>
        <a:bodyPr/>
        <a:lstStyle/>
        <a:p>
          <a:r>
            <a:rPr lang="en-US" sz="1800" dirty="0"/>
            <a:t>CRM Integration – To track training impact on sales behavior</a:t>
          </a:r>
        </a:p>
      </dgm:t>
    </dgm:pt>
    <dgm:pt modelId="{D74ADA3C-417E-4662-900E-5A8B0AF596AE}" type="parTrans" cxnId="{40591FDB-CEDF-48CB-AD23-E5293221E228}">
      <dgm:prSet/>
      <dgm:spPr/>
      <dgm:t>
        <a:bodyPr/>
        <a:lstStyle/>
        <a:p>
          <a:endParaRPr lang="en-US"/>
        </a:p>
      </dgm:t>
    </dgm:pt>
    <dgm:pt modelId="{CBDF8C52-F102-4716-88F5-E6DDCBC0CCCA}" type="sibTrans" cxnId="{40591FDB-CEDF-48CB-AD23-E5293221E228}">
      <dgm:prSet/>
      <dgm:spPr/>
      <dgm:t>
        <a:bodyPr/>
        <a:lstStyle/>
        <a:p>
          <a:endParaRPr lang="en-US"/>
        </a:p>
      </dgm:t>
    </dgm:pt>
    <dgm:pt modelId="{32988D1E-19AA-45DA-9259-F9004F4900D3}">
      <dgm:prSet phldrT="[Text]" custT="1"/>
      <dgm:spPr/>
      <dgm:t>
        <a:bodyPr/>
        <a:lstStyle/>
        <a:p>
          <a:pPr>
            <a:buFont typeface="Arial" panose="020B0604020202020204" pitchFamily="34" charset="0"/>
            <a:buChar char="•"/>
          </a:pPr>
          <a:endParaRPr lang="en-US" sz="1800" b="0" dirty="0"/>
        </a:p>
      </dgm:t>
    </dgm:pt>
    <dgm:pt modelId="{AC654D01-D920-42B8-BC14-ED3C52295AAD}" type="parTrans" cxnId="{63ED3899-804A-4613-82CE-91A4CC620227}">
      <dgm:prSet/>
      <dgm:spPr/>
    </dgm:pt>
    <dgm:pt modelId="{74EFB3C3-A3C5-47AD-964C-3731CBB27AFB}" type="sibTrans" cxnId="{63ED3899-804A-4613-82CE-91A4CC620227}">
      <dgm:prSet/>
      <dgm:spPr/>
    </dgm:pt>
    <dgm:pt modelId="{3CC5FD19-7FF7-4468-8221-2C135BDDE3FA}">
      <dgm:prSet phldrT="[Text]" custT="1"/>
      <dgm:spPr/>
      <dgm:t>
        <a:bodyPr/>
        <a:lstStyle/>
        <a:p>
          <a:pPr>
            <a:buFont typeface="Arial" panose="020B0604020202020204" pitchFamily="34" charset="0"/>
            <a:buChar char="•"/>
          </a:pPr>
          <a:endParaRPr lang="en-US" sz="1800" b="0" dirty="0"/>
        </a:p>
      </dgm:t>
    </dgm:pt>
    <dgm:pt modelId="{F9173EF1-FEE1-4D58-93FF-F605EDF6D00F}" type="parTrans" cxnId="{56ACF987-3A67-4611-A07B-E4F55DD97937}">
      <dgm:prSet/>
      <dgm:spPr/>
    </dgm:pt>
    <dgm:pt modelId="{AB5BF351-F319-4C33-BE4E-850F6E5F4C59}" type="sibTrans" cxnId="{56ACF987-3A67-4611-A07B-E4F55DD97937}">
      <dgm:prSet/>
      <dgm:spPr/>
    </dgm:pt>
    <dgm:pt modelId="{FC4C2803-C11E-42A4-9B64-2F5A48C2B7AF}">
      <dgm:prSet phldrT="[Text]" custT="1"/>
      <dgm:spPr/>
      <dgm:t>
        <a:bodyPr/>
        <a:lstStyle/>
        <a:p>
          <a:pPr>
            <a:buFont typeface="Arial" panose="020B0604020202020204" pitchFamily="34" charset="0"/>
            <a:buChar char="•"/>
          </a:pPr>
          <a:endParaRPr lang="en-US" sz="1800" b="0" dirty="0"/>
        </a:p>
      </dgm:t>
    </dgm:pt>
    <dgm:pt modelId="{4F999362-1506-4066-B811-C9A85E3B9E94}" type="parTrans" cxnId="{97F7657C-3F18-446D-81FA-6A7ED6516FD3}">
      <dgm:prSet/>
      <dgm:spPr/>
    </dgm:pt>
    <dgm:pt modelId="{EE108053-0D37-4E5D-9C96-EF6CDF1FA7F4}" type="sibTrans" cxnId="{97F7657C-3F18-446D-81FA-6A7ED6516FD3}">
      <dgm:prSet/>
      <dgm:spPr/>
    </dgm:pt>
    <dgm:pt modelId="{C9BA47AA-BB43-41EC-AB2B-94673413849C}">
      <dgm:prSet custT="1"/>
      <dgm:spPr/>
      <dgm:t>
        <a:bodyPr/>
        <a:lstStyle/>
        <a:p>
          <a:endParaRPr lang="en-US" sz="1800" dirty="0"/>
        </a:p>
      </dgm:t>
    </dgm:pt>
    <dgm:pt modelId="{DA4912C3-5AA9-4408-AF96-7099A1E185EF}" type="parTrans" cxnId="{8E04B0A3-0DF7-4C9A-A46A-601C4683EFDE}">
      <dgm:prSet/>
      <dgm:spPr/>
    </dgm:pt>
    <dgm:pt modelId="{06B77292-D777-4EE4-A5CD-8FDCA04A006E}" type="sibTrans" cxnId="{8E04B0A3-0DF7-4C9A-A46A-601C4683EFDE}">
      <dgm:prSet/>
      <dgm:spPr/>
    </dgm:pt>
    <dgm:pt modelId="{FC5E930B-363A-4806-9338-12B4CD557406}" type="pres">
      <dgm:prSet presAssocID="{AF52091A-3B16-40D9-966A-0086BA37E83F}" presName="Name0" presStyleCnt="0">
        <dgm:presLayoutVars>
          <dgm:dir/>
          <dgm:resizeHandles val="exact"/>
        </dgm:presLayoutVars>
      </dgm:prSet>
      <dgm:spPr/>
    </dgm:pt>
    <dgm:pt modelId="{F2D22EE5-C607-4039-8F14-EBB90C5F2439}" type="pres">
      <dgm:prSet presAssocID="{EA314681-92AC-4F06-9863-201FC5394874}" presName="node" presStyleLbl="node1" presStyleIdx="0" presStyleCnt="3">
        <dgm:presLayoutVars>
          <dgm:bulletEnabled val="1"/>
        </dgm:presLayoutVars>
      </dgm:prSet>
      <dgm:spPr>
        <a:prstGeom prst="roundRect">
          <a:avLst/>
        </a:prstGeom>
      </dgm:spPr>
    </dgm:pt>
    <dgm:pt modelId="{F8434454-0834-4E2C-8101-7EE6E8776EEA}" type="pres">
      <dgm:prSet presAssocID="{00001979-FB98-496A-A720-551136A0E0BE}" presName="sibTrans" presStyleCnt="0"/>
      <dgm:spPr/>
    </dgm:pt>
    <dgm:pt modelId="{0FEB0476-EA68-4F6D-B73E-94A33028F040}" type="pres">
      <dgm:prSet presAssocID="{19CEFF45-74F7-4D8B-940B-0F7710614841}" presName="node" presStyleLbl="node1" presStyleIdx="1" presStyleCnt="3">
        <dgm:presLayoutVars>
          <dgm:bulletEnabled val="1"/>
        </dgm:presLayoutVars>
      </dgm:prSet>
      <dgm:spPr>
        <a:prstGeom prst="roundRect">
          <a:avLst/>
        </a:prstGeom>
      </dgm:spPr>
    </dgm:pt>
    <dgm:pt modelId="{0ED69DD3-4124-4F97-B6A8-A73765962E88}" type="pres">
      <dgm:prSet presAssocID="{93814FAE-F242-4630-83A2-25F60E0A99AC}" presName="sibTrans" presStyleCnt="0"/>
      <dgm:spPr/>
    </dgm:pt>
    <dgm:pt modelId="{F8DB2F22-41B5-4CE2-A8F1-8918EA70E09A}" type="pres">
      <dgm:prSet presAssocID="{CCACDFCE-BC7C-477B-8138-C88E95D3DAE9}" presName="node" presStyleLbl="node1" presStyleIdx="2" presStyleCnt="3">
        <dgm:presLayoutVars>
          <dgm:bulletEnabled val="1"/>
        </dgm:presLayoutVars>
      </dgm:prSet>
      <dgm:spPr>
        <a:prstGeom prst="roundRect">
          <a:avLst/>
        </a:prstGeom>
      </dgm:spPr>
    </dgm:pt>
  </dgm:ptLst>
  <dgm:cxnLst>
    <dgm:cxn modelId="{9000B212-07D4-4A87-943E-AED773EABE2C}" srcId="{AF52091A-3B16-40D9-966A-0086BA37E83F}" destId="{CCACDFCE-BC7C-477B-8138-C88E95D3DAE9}" srcOrd="2" destOrd="0" parTransId="{0E3B7AC3-08FD-4232-9360-582F5665EEDF}" sibTransId="{15B21AF0-221C-4B44-AF72-BDE0F82F9986}"/>
    <dgm:cxn modelId="{23B26A1C-1E7C-49DE-B87E-9059825A1792}" type="presOf" srcId="{5533A2F6-BAB5-4DC4-9AC9-2A3EBAA7C740}" destId="{0FEB0476-EA68-4F6D-B73E-94A33028F040}" srcOrd="0" destOrd="1" presId="urn:microsoft.com/office/officeart/2005/8/layout/hList6"/>
    <dgm:cxn modelId="{B5C15628-6E95-4B3D-987B-4AE5D0C978A0}" srcId="{EA314681-92AC-4F06-9863-201FC5394874}" destId="{F6AC423D-23BE-487A-914B-5418D4B3D1BE}" srcOrd="6" destOrd="0" parTransId="{012247BE-2CAE-4875-BA0F-A2F803B38A86}" sibTransId="{0B126208-5755-4A34-A62D-AFC7EA643772}"/>
    <dgm:cxn modelId="{9B63962E-FC1A-4963-80D3-07BA5CFF7AAE}" type="presOf" srcId="{BC9332CD-3D0A-4F42-A501-91A2AEE1E03B}" destId="{F2D22EE5-C607-4039-8F14-EBB90C5F2439}" srcOrd="0" destOrd="3" presId="urn:microsoft.com/office/officeart/2005/8/layout/hList6"/>
    <dgm:cxn modelId="{660BC52F-BAA7-42CD-923F-812BF44AE3D9}" type="presOf" srcId="{AF52091A-3B16-40D9-966A-0086BA37E83F}" destId="{FC5E930B-363A-4806-9338-12B4CD557406}" srcOrd="0" destOrd="0" presId="urn:microsoft.com/office/officeart/2005/8/layout/hList6"/>
    <dgm:cxn modelId="{6BDA2A34-600F-479E-9F12-CD7D2ADBFEFA}" type="presOf" srcId="{3CC5FD19-7FF7-4468-8221-2C135BDDE3FA}" destId="{F2D22EE5-C607-4039-8F14-EBB90C5F2439}" srcOrd="0" destOrd="4" presId="urn:microsoft.com/office/officeart/2005/8/layout/hList6"/>
    <dgm:cxn modelId="{0E17373F-A901-4D0C-A66E-0DB797B4CBB5}" srcId="{CCACDFCE-BC7C-477B-8138-C88E95D3DAE9}" destId="{FD999346-0296-4B5E-954E-4435096403EB}" srcOrd="0" destOrd="0" parTransId="{93C73337-6AA5-4926-83B9-2B480F6B7725}" sibTransId="{25F73C22-27A7-47BC-ABF2-D4BBDB2B2B61}"/>
    <dgm:cxn modelId="{57D0735C-8802-4D48-841A-4B5005AC463D}" type="presOf" srcId="{32988D1E-19AA-45DA-9259-F9004F4900D3}" destId="{F2D22EE5-C607-4039-8F14-EBB90C5F2439}" srcOrd="0" destOrd="2" presId="urn:microsoft.com/office/officeart/2005/8/layout/hList6"/>
    <dgm:cxn modelId="{A790DB44-428A-4131-B816-7D867B9F6AA7}" srcId="{CCACDFCE-BC7C-477B-8138-C88E95D3DAE9}" destId="{4BD84C20-760D-42CD-912D-1D4D660B6F7D}" srcOrd="4" destOrd="0" parTransId="{09CA5534-2504-4BE3-A434-435820491BEF}" sibTransId="{494F92FE-D0B8-4250-AAA6-C883C937DFDC}"/>
    <dgm:cxn modelId="{DE3A9766-F606-4FEA-AE1C-C9423F16BFAF}" type="presOf" srcId="{BCE301A7-D040-4DEF-B6C5-41B383150EEA}" destId="{0FEB0476-EA68-4F6D-B73E-94A33028F040}" srcOrd="0" destOrd="2" presId="urn:microsoft.com/office/officeart/2005/8/layout/hList6"/>
    <dgm:cxn modelId="{1D92A848-5EAB-4305-B265-0CD0D835EEEF}" srcId="{EA314681-92AC-4F06-9863-201FC5394874}" destId="{8681F52E-F292-4F42-866A-36F51E2C99A4}" srcOrd="4" destOrd="0" parTransId="{76DD4F6B-1ABF-4138-A423-741C3BEE12D4}" sibTransId="{45ADD3BD-F587-431C-956C-AB54DE15345B}"/>
    <dgm:cxn modelId="{4AFC7D4F-E806-4604-AD86-898416D4DA78}" srcId="{CCACDFCE-BC7C-477B-8138-C88E95D3DAE9}" destId="{0D514983-C3A9-45DF-8221-DE1AF39CC81E}" srcOrd="2" destOrd="0" parTransId="{1459F757-D8DB-4322-8ED4-32173D61C4A1}" sibTransId="{90408A7F-2A2C-492F-A526-01E33DAA5695}"/>
    <dgm:cxn modelId="{A1876852-328C-42C9-9D10-88743445BFCD}" type="presOf" srcId="{FC4C2803-C11E-42A4-9B64-2F5A48C2B7AF}" destId="{F2D22EE5-C607-4039-8F14-EBB90C5F2439}" srcOrd="0" destOrd="6" presId="urn:microsoft.com/office/officeart/2005/8/layout/hList6"/>
    <dgm:cxn modelId="{AA79E359-7121-40DA-86D5-9C1F8424A779}" srcId="{19CEFF45-74F7-4D8B-940B-0F7710614841}" destId="{BCE301A7-D040-4DEF-B6C5-41B383150EEA}" srcOrd="1" destOrd="0" parTransId="{A27B11CC-67ED-4459-B3A9-B7DCF0780487}" sibTransId="{E28CCA65-3069-4CE5-8EE5-98A4EA8022D4}"/>
    <dgm:cxn modelId="{97F7657C-3F18-446D-81FA-6A7ED6516FD3}" srcId="{EA314681-92AC-4F06-9863-201FC5394874}" destId="{FC4C2803-C11E-42A4-9B64-2F5A48C2B7AF}" srcOrd="5" destOrd="0" parTransId="{4F999362-1506-4066-B811-C9A85E3B9E94}" sibTransId="{EE108053-0D37-4E5D-9C96-EF6CDF1FA7F4}"/>
    <dgm:cxn modelId="{52E4387E-F1BD-4C1E-99F4-CFAC69547878}" type="presOf" srcId="{DFA152A2-F11E-4790-80B7-CD89C43B7BE0}" destId="{0FEB0476-EA68-4F6D-B73E-94A33028F040}" srcOrd="0" destOrd="4" presId="urn:microsoft.com/office/officeart/2005/8/layout/hList6"/>
    <dgm:cxn modelId="{FEC3A687-F34A-4E13-BD09-F8D35F6884D1}" type="presOf" srcId="{A2A83FDB-86BB-4CF5-A0A3-720480A2FA9E}" destId="{F8DB2F22-41B5-4CE2-A8F1-8918EA70E09A}" srcOrd="0" destOrd="2" presId="urn:microsoft.com/office/officeart/2005/8/layout/hList6"/>
    <dgm:cxn modelId="{56ACF987-3A67-4611-A07B-E4F55DD97937}" srcId="{EA314681-92AC-4F06-9863-201FC5394874}" destId="{3CC5FD19-7FF7-4468-8221-2C135BDDE3FA}" srcOrd="3" destOrd="0" parTransId="{F9173EF1-FEE1-4D58-93FF-F605EDF6D00F}" sibTransId="{AB5BF351-F319-4C33-BE4E-850F6E5F4C59}"/>
    <dgm:cxn modelId="{6C4A3490-16F9-4C41-BECF-BDCB4F13C7A3}" type="presOf" srcId="{8681F52E-F292-4F42-866A-36F51E2C99A4}" destId="{F2D22EE5-C607-4039-8F14-EBB90C5F2439}" srcOrd="0" destOrd="5" presId="urn:microsoft.com/office/officeart/2005/8/layout/hList6"/>
    <dgm:cxn modelId="{63ED3899-804A-4613-82CE-91A4CC620227}" srcId="{EA314681-92AC-4F06-9863-201FC5394874}" destId="{32988D1E-19AA-45DA-9259-F9004F4900D3}" srcOrd="1" destOrd="0" parTransId="{AC654D01-D920-42B8-BC14-ED3C52295AAD}" sibTransId="{74EFB3C3-A3C5-47AD-964C-3731CBB27AFB}"/>
    <dgm:cxn modelId="{6B1CE19E-5DB0-4A1D-A45F-CACDDFF5767B}" type="presOf" srcId="{C9BA47AA-BB43-41EC-AB2B-94673413849C}" destId="{F8DB2F22-41B5-4CE2-A8F1-8918EA70E09A}" srcOrd="0" destOrd="4" presId="urn:microsoft.com/office/officeart/2005/8/layout/hList6"/>
    <dgm:cxn modelId="{58F49DA1-2362-46CB-99CC-5821288DE451}" srcId="{EA314681-92AC-4F06-9863-201FC5394874}" destId="{BC9332CD-3D0A-4F42-A501-91A2AEE1E03B}" srcOrd="2" destOrd="0" parTransId="{F8F80FCC-7FDD-4976-8563-F764ED50B2F9}" sibTransId="{9B4967BB-1E45-4B01-A11E-9ECF847B075F}"/>
    <dgm:cxn modelId="{E1FC17A2-F60D-43CC-9113-FC1FFBF38AFC}" type="presOf" srcId="{D0D951FC-37E0-456B-8817-CF8544D713FE}" destId="{0FEB0476-EA68-4F6D-B73E-94A33028F040}" srcOrd="0" destOrd="3" presId="urn:microsoft.com/office/officeart/2005/8/layout/hList6"/>
    <dgm:cxn modelId="{8E04B0A3-0DF7-4C9A-A46A-601C4683EFDE}" srcId="{CCACDFCE-BC7C-477B-8138-C88E95D3DAE9}" destId="{C9BA47AA-BB43-41EC-AB2B-94673413849C}" srcOrd="3" destOrd="0" parTransId="{DA4912C3-5AA9-4408-AF96-7099A1E185EF}" sibTransId="{06B77292-D777-4EE4-A5CD-8FDCA04A006E}"/>
    <dgm:cxn modelId="{5A488BA9-173D-49C2-A083-8C9177D05288}" type="presOf" srcId="{FD999346-0296-4B5E-954E-4435096403EB}" destId="{F8DB2F22-41B5-4CE2-A8F1-8918EA70E09A}" srcOrd="0" destOrd="1" presId="urn:microsoft.com/office/officeart/2005/8/layout/hList6"/>
    <dgm:cxn modelId="{BF8E7BAA-BCBB-41E7-8295-7D614DD11A7B}" type="presOf" srcId="{EA314681-92AC-4F06-9863-201FC5394874}" destId="{F2D22EE5-C607-4039-8F14-EBB90C5F2439}" srcOrd="0" destOrd="0" presId="urn:microsoft.com/office/officeart/2005/8/layout/hList6"/>
    <dgm:cxn modelId="{3613BCAD-88E4-4ACF-9643-979D7FF52CEB}" type="presOf" srcId="{CCACDFCE-BC7C-477B-8138-C88E95D3DAE9}" destId="{F8DB2F22-41B5-4CE2-A8F1-8918EA70E09A}" srcOrd="0" destOrd="0" presId="urn:microsoft.com/office/officeart/2005/8/layout/hList6"/>
    <dgm:cxn modelId="{25A684AF-3DBD-48DC-BC82-2192A530F26D}" srcId="{EA314681-92AC-4F06-9863-201FC5394874}" destId="{E0B60949-FDB0-4D6F-AF8B-57D22A996383}" srcOrd="0" destOrd="0" parTransId="{58ED224B-451B-4AAA-904B-6186301E4F83}" sibTransId="{2D461B41-D0AF-47A1-B8F7-7A9FAAA6FA13}"/>
    <dgm:cxn modelId="{4B3CE1C0-3D55-4883-B03F-C201973E9A69}" type="presOf" srcId="{19CEFF45-74F7-4D8B-940B-0F7710614841}" destId="{0FEB0476-EA68-4F6D-B73E-94A33028F040}" srcOrd="0" destOrd="0" presId="urn:microsoft.com/office/officeart/2005/8/layout/hList6"/>
    <dgm:cxn modelId="{DEBFD8C1-F7E4-477B-832F-D624F13285F9}" srcId="{AF52091A-3B16-40D9-966A-0086BA37E83F}" destId="{19CEFF45-74F7-4D8B-940B-0F7710614841}" srcOrd="1" destOrd="0" parTransId="{65C5D067-E8D0-4F43-92A4-1912490F1FA0}" sibTransId="{93814FAE-F242-4630-83A2-25F60E0A99AC}"/>
    <dgm:cxn modelId="{14F8D7CB-5E61-4F1F-A394-0185C989D7FA}" type="presOf" srcId="{C54150F4-1A0D-4DB2-92BC-0E7118AF37A4}" destId="{0FEB0476-EA68-4F6D-B73E-94A33028F040}" srcOrd="0" destOrd="5" presId="urn:microsoft.com/office/officeart/2005/8/layout/hList6"/>
    <dgm:cxn modelId="{45B368CF-78D1-4808-B427-C195620553D9}" srcId="{19CEFF45-74F7-4D8B-940B-0F7710614841}" destId="{DFA152A2-F11E-4790-80B7-CD89C43B7BE0}" srcOrd="3" destOrd="0" parTransId="{D6E0FDAC-EDD5-489E-B945-221EA018F5D4}" sibTransId="{0A414867-2588-4CA8-A0EA-C7FF5D165B94}"/>
    <dgm:cxn modelId="{AC05A0D7-212A-40CE-BDA0-527D1F227B40}" srcId="{CCACDFCE-BC7C-477B-8138-C88E95D3DAE9}" destId="{A2A83FDB-86BB-4CF5-A0A3-720480A2FA9E}" srcOrd="1" destOrd="0" parTransId="{F0B5D5A5-EBE5-432E-BA45-AAE0F73EEE68}" sibTransId="{A83D9D62-52B5-4A7B-94A1-46C3FE8C0CF5}"/>
    <dgm:cxn modelId="{3984E9D8-37D4-4A8D-BCCE-66DBC86182BE}" type="presOf" srcId="{4BD84C20-760D-42CD-912D-1D4D660B6F7D}" destId="{F8DB2F22-41B5-4CE2-A8F1-8918EA70E09A}" srcOrd="0" destOrd="5" presId="urn:microsoft.com/office/officeart/2005/8/layout/hList6"/>
    <dgm:cxn modelId="{40591FDB-CEDF-48CB-AD23-E5293221E228}" srcId="{19CEFF45-74F7-4D8B-940B-0F7710614841}" destId="{C54150F4-1A0D-4DB2-92BC-0E7118AF37A4}" srcOrd="4" destOrd="0" parTransId="{D74ADA3C-417E-4662-900E-5A8B0AF596AE}" sibTransId="{CBDF8C52-F102-4716-88F5-E6DDCBC0CCCA}"/>
    <dgm:cxn modelId="{FD3306ED-8A55-49AD-AF2E-52E83017E254}" type="presOf" srcId="{F6AC423D-23BE-487A-914B-5418D4B3D1BE}" destId="{F2D22EE5-C607-4039-8F14-EBB90C5F2439}" srcOrd="0" destOrd="7" presId="urn:microsoft.com/office/officeart/2005/8/layout/hList6"/>
    <dgm:cxn modelId="{2FD4D1F4-1295-4FB7-9E77-52FAD6EAF095}" srcId="{AF52091A-3B16-40D9-966A-0086BA37E83F}" destId="{EA314681-92AC-4F06-9863-201FC5394874}" srcOrd="0" destOrd="0" parTransId="{C7BEDCD7-882F-48EF-A517-ECEF445C4FCB}" sibTransId="{00001979-FB98-496A-A720-551136A0E0BE}"/>
    <dgm:cxn modelId="{B7DD8CF6-7885-42ED-B433-3EA5C74C40DD}" srcId="{19CEFF45-74F7-4D8B-940B-0F7710614841}" destId="{5533A2F6-BAB5-4DC4-9AC9-2A3EBAA7C740}" srcOrd="0" destOrd="0" parTransId="{96640A2A-177A-4E92-91CB-F05DD5460D9B}" sibTransId="{6BB19E35-868C-4EBF-A391-FB56E8720031}"/>
    <dgm:cxn modelId="{66409EF6-A7E6-4CA1-B456-EE05A9323484}" type="presOf" srcId="{E0B60949-FDB0-4D6F-AF8B-57D22A996383}" destId="{F2D22EE5-C607-4039-8F14-EBB90C5F2439}" srcOrd="0" destOrd="1" presId="urn:microsoft.com/office/officeart/2005/8/layout/hList6"/>
    <dgm:cxn modelId="{ED57B5F9-6240-4734-9DF2-598BCBA397E3}" type="presOf" srcId="{0D514983-C3A9-45DF-8221-DE1AF39CC81E}" destId="{F8DB2F22-41B5-4CE2-A8F1-8918EA70E09A}" srcOrd="0" destOrd="3" presId="urn:microsoft.com/office/officeart/2005/8/layout/hList6"/>
    <dgm:cxn modelId="{59166AFE-4FC6-4016-8BB3-87F75D2A44D7}" srcId="{19CEFF45-74F7-4D8B-940B-0F7710614841}" destId="{D0D951FC-37E0-456B-8817-CF8544D713FE}" srcOrd="2" destOrd="0" parTransId="{1F61B438-8A02-46C8-A135-E563248BE2F3}" sibTransId="{21B8E3B8-7CE4-4150-9682-E06E67BF2614}"/>
    <dgm:cxn modelId="{7004DA79-85D0-4027-85D7-592D3CA31F52}" type="presParOf" srcId="{FC5E930B-363A-4806-9338-12B4CD557406}" destId="{F2D22EE5-C607-4039-8F14-EBB90C5F2439}" srcOrd="0" destOrd="0" presId="urn:microsoft.com/office/officeart/2005/8/layout/hList6"/>
    <dgm:cxn modelId="{FFDFB2DC-E68B-47F6-AE81-E642216E885D}" type="presParOf" srcId="{FC5E930B-363A-4806-9338-12B4CD557406}" destId="{F8434454-0834-4E2C-8101-7EE6E8776EEA}" srcOrd="1" destOrd="0" presId="urn:microsoft.com/office/officeart/2005/8/layout/hList6"/>
    <dgm:cxn modelId="{05CBB26A-30CB-4FC6-B847-B204C11AB497}" type="presParOf" srcId="{FC5E930B-363A-4806-9338-12B4CD557406}" destId="{0FEB0476-EA68-4F6D-B73E-94A33028F040}" srcOrd="2" destOrd="0" presId="urn:microsoft.com/office/officeart/2005/8/layout/hList6"/>
    <dgm:cxn modelId="{7D3EFA83-867C-442F-A1FE-F3DF67FB27E3}" type="presParOf" srcId="{FC5E930B-363A-4806-9338-12B4CD557406}" destId="{0ED69DD3-4124-4F97-B6A8-A73765962E88}" srcOrd="3" destOrd="0" presId="urn:microsoft.com/office/officeart/2005/8/layout/hList6"/>
    <dgm:cxn modelId="{8D9245B7-2B4A-42CC-A0DE-DEDD96B9FB72}" type="presParOf" srcId="{FC5E930B-363A-4806-9338-12B4CD557406}" destId="{F8DB2F22-41B5-4CE2-A8F1-8918EA70E09A}"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D3FBE2F-295F-454D-93A2-F5B5FD86F3DD}" type="doc">
      <dgm:prSet loTypeId="urn:microsoft.com/office/officeart/2005/8/layout/cycle8" loCatId="cycle" qsTypeId="urn:microsoft.com/office/officeart/2005/8/quickstyle/simple1" qsCatId="simple" csTypeId="urn:microsoft.com/office/officeart/2005/8/colors/accent1_2" csCatId="accent1" phldr="1"/>
      <dgm:spPr/>
    </dgm:pt>
    <dgm:pt modelId="{9881D395-8DFC-435D-921F-8E3D478B0383}">
      <dgm:prSet phldrT="[Text]"/>
      <dgm:spPr/>
      <dgm:t>
        <a:bodyPr/>
        <a:lstStyle/>
        <a:p>
          <a:pPr>
            <a:buNone/>
          </a:pPr>
          <a:r>
            <a:rPr lang="en-US" b="1" dirty="0"/>
            <a:t>Capability</a:t>
          </a:r>
          <a:endParaRPr lang="en-US" dirty="0"/>
        </a:p>
      </dgm:t>
    </dgm:pt>
    <dgm:pt modelId="{E69F5C13-6BAD-4930-A68E-733A1A5494AE}" type="parTrans" cxnId="{0E5EF6B9-AE24-467C-B758-010B3976CB81}">
      <dgm:prSet/>
      <dgm:spPr/>
      <dgm:t>
        <a:bodyPr/>
        <a:lstStyle/>
        <a:p>
          <a:endParaRPr lang="en-US"/>
        </a:p>
      </dgm:t>
    </dgm:pt>
    <dgm:pt modelId="{AB17987B-B1DC-465B-9C37-EE73B49B0D42}" type="sibTrans" cxnId="{0E5EF6B9-AE24-467C-B758-010B3976CB81}">
      <dgm:prSet/>
      <dgm:spPr/>
      <dgm:t>
        <a:bodyPr/>
        <a:lstStyle/>
        <a:p>
          <a:endParaRPr lang="en-US"/>
        </a:p>
      </dgm:t>
    </dgm:pt>
    <dgm:pt modelId="{89DDFEED-9EB3-4FC5-AD91-2FD4E2BBF55F}">
      <dgm:prSet phldrT="[Text]"/>
      <dgm:spPr/>
      <dgm:t>
        <a:bodyPr/>
        <a:lstStyle/>
        <a:p>
          <a:pPr>
            <a:buNone/>
          </a:pPr>
          <a:r>
            <a:rPr lang="en-US" b="1" dirty="0"/>
            <a:t>Credibility</a:t>
          </a:r>
          <a:endParaRPr lang="en-US" dirty="0"/>
        </a:p>
      </dgm:t>
    </dgm:pt>
    <dgm:pt modelId="{A69C4D42-1404-42CC-B6DE-2B67EA5D1F99}" type="parTrans" cxnId="{F95D7E58-56E1-4E5D-9B12-05CC3A731BE1}">
      <dgm:prSet/>
      <dgm:spPr/>
      <dgm:t>
        <a:bodyPr/>
        <a:lstStyle/>
        <a:p>
          <a:endParaRPr lang="en-US"/>
        </a:p>
      </dgm:t>
    </dgm:pt>
    <dgm:pt modelId="{D751952F-25D7-48E8-AC6D-7073FEC2C912}" type="sibTrans" cxnId="{F95D7E58-56E1-4E5D-9B12-05CC3A731BE1}">
      <dgm:prSet/>
      <dgm:spPr/>
      <dgm:t>
        <a:bodyPr/>
        <a:lstStyle/>
        <a:p>
          <a:endParaRPr lang="en-US"/>
        </a:p>
      </dgm:t>
    </dgm:pt>
    <dgm:pt modelId="{4C104A58-775F-46D6-9178-155BE0054086}">
      <dgm:prSet/>
      <dgm:spPr/>
      <dgm:t>
        <a:bodyPr/>
        <a:lstStyle/>
        <a:p>
          <a:pPr>
            <a:buNone/>
          </a:pPr>
          <a:r>
            <a:rPr lang="en-US" b="1" dirty="0"/>
            <a:t>Credibility</a:t>
          </a:r>
          <a:endParaRPr lang="en-US" dirty="0"/>
        </a:p>
      </dgm:t>
    </dgm:pt>
    <dgm:pt modelId="{477621DC-24B4-478A-BD15-03A17BCEA836}" type="parTrans" cxnId="{82953C0D-A482-4A86-8314-562958F56840}">
      <dgm:prSet/>
      <dgm:spPr/>
      <dgm:t>
        <a:bodyPr/>
        <a:lstStyle/>
        <a:p>
          <a:endParaRPr lang="en-US"/>
        </a:p>
      </dgm:t>
    </dgm:pt>
    <dgm:pt modelId="{7347365A-A900-4FC1-ACCA-C6ED4BC29BB0}" type="sibTrans" cxnId="{82953C0D-A482-4A86-8314-562958F56840}">
      <dgm:prSet/>
      <dgm:spPr/>
      <dgm:t>
        <a:bodyPr/>
        <a:lstStyle/>
        <a:p>
          <a:endParaRPr lang="en-US"/>
        </a:p>
      </dgm:t>
    </dgm:pt>
    <dgm:pt modelId="{865CD6F6-C472-43FF-9A93-C709D89D2359}" type="pres">
      <dgm:prSet presAssocID="{0D3FBE2F-295F-454D-93A2-F5B5FD86F3DD}" presName="compositeShape" presStyleCnt="0">
        <dgm:presLayoutVars>
          <dgm:chMax val="7"/>
          <dgm:dir/>
          <dgm:resizeHandles val="exact"/>
        </dgm:presLayoutVars>
      </dgm:prSet>
      <dgm:spPr/>
    </dgm:pt>
    <dgm:pt modelId="{D31FA2E5-4ABB-42A1-8E24-33E25E1D4ECD}" type="pres">
      <dgm:prSet presAssocID="{0D3FBE2F-295F-454D-93A2-F5B5FD86F3DD}" presName="wedge1" presStyleLbl="node1" presStyleIdx="0" presStyleCnt="3"/>
      <dgm:spPr/>
    </dgm:pt>
    <dgm:pt modelId="{582C86BF-7FE6-4683-BC7E-04D628ADC62C}" type="pres">
      <dgm:prSet presAssocID="{0D3FBE2F-295F-454D-93A2-F5B5FD86F3DD}" presName="dummy1a" presStyleCnt="0"/>
      <dgm:spPr/>
    </dgm:pt>
    <dgm:pt modelId="{E9725577-FFFB-47B6-896A-95CC18FC7C59}" type="pres">
      <dgm:prSet presAssocID="{0D3FBE2F-295F-454D-93A2-F5B5FD86F3DD}" presName="dummy1b" presStyleCnt="0"/>
      <dgm:spPr/>
    </dgm:pt>
    <dgm:pt modelId="{D49A0349-30E1-4FCA-AF90-6926B8D86E72}" type="pres">
      <dgm:prSet presAssocID="{0D3FBE2F-295F-454D-93A2-F5B5FD86F3DD}" presName="wedge1Tx" presStyleLbl="node1" presStyleIdx="0" presStyleCnt="3">
        <dgm:presLayoutVars>
          <dgm:chMax val="0"/>
          <dgm:chPref val="0"/>
          <dgm:bulletEnabled val="1"/>
        </dgm:presLayoutVars>
      </dgm:prSet>
      <dgm:spPr/>
    </dgm:pt>
    <dgm:pt modelId="{A2A95198-3164-4EAD-B49F-138112A721B8}" type="pres">
      <dgm:prSet presAssocID="{0D3FBE2F-295F-454D-93A2-F5B5FD86F3DD}" presName="wedge2" presStyleLbl="node1" presStyleIdx="1" presStyleCnt="3"/>
      <dgm:spPr/>
    </dgm:pt>
    <dgm:pt modelId="{A280CA46-6F88-4D56-BCEB-ABC3F602FD05}" type="pres">
      <dgm:prSet presAssocID="{0D3FBE2F-295F-454D-93A2-F5B5FD86F3DD}" presName="dummy2a" presStyleCnt="0"/>
      <dgm:spPr/>
    </dgm:pt>
    <dgm:pt modelId="{1734E807-D0CE-4203-A081-F403BD85B719}" type="pres">
      <dgm:prSet presAssocID="{0D3FBE2F-295F-454D-93A2-F5B5FD86F3DD}" presName="dummy2b" presStyleCnt="0"/>
      <dgm:spPr/>
    </dgm:pt>
    <dgm:pt modelId="{48C6CE19-E417-47D9-9295-487BFB369CA6}" type="pres">
      <dgm:prSet presAssocID="{0D3FBE2F-295F-454D-93A2-F5B5FD86F3DD}" presName="wedge2Tx" presStyleLbl="node1" presStyleIdx="1" presStyleCnt="3">
        <dgm:presLayoutVars>
          <dgm:chMax val="0"/>
          <dgm:chPref val="0"/>
          <dgm:bulletEnabled val="1"/>
        </dgm:presLayoutVars>
      </dgm:prSet>
      <dgm:spPr/>
    </dgm:pt>
    <dgm:pt modelId="{3E7E73FD-FB9F-4812-A528-0A4CC62C9123}" type="pres">
      <dgm:prSet presAssocID="{0D3FBE2F-295F-454D-93A2-F5B5FD86F3DD}" presName="wedge3" presStyleLbl="node1" presStyleIdx="2" presStyleCnt="3" custLinFactNeighborX="-904" custLinFactNeighborY="6160"/>
      <dgm:spPr/>
    </dgm:pt>
    <dgm:pt modelId="{3D2BFB26-2535-449B-A953-6271CFE7730A}" type="pres">
      <dgm:prSet presAssocID="{0D3FBE2F-295F-454D-93A2-F5B5FD86F3DD}" presName="dummy3a" presStyleCnt="0"/>
      <dgm:spPr/>
    </dgm:pt>
    <dgm:pt modelId="{F4F6903B-4329-4ABC-A7C6-B3CB9A40878E}" type="pres">
      <dgm:prSet presAssocID="{0D3FBE2F-295F-454D-93A2-F5B5FD86F3DD}" presName="dummy3b" presStyleCnt="0"/>
      <dgm:spPr/>
    </dgm:pt>
    <dgm:pt modelId="{A4963E33-752D-46C4-8D1C-6DB751409EB8}" type="pres">
      <dgm:prSet presAssocID="{0D3FBE2F-295F-454D-93A2-F5B5FD86F3DD}" presName="wedge3Tx" presStyleLbl="node1" presStyleIdx="2" presStyleCnt="3">
        <dgm:presLayoutVars>
          <dgm:chMax val="0"/>
          <dgm:chPref val="0"/>
          <dgm:bulletEnabled val="1"/>
        </dgm:presLayoutVars>
      </dgm:prSet>
      <dgm:spPr/>
    </dgm:pt>
    <dgm:pt modelId="{4826BF2B-1514-40A4-B502-1A8D4E6B23B6}" type="pres">
      <dgm:prSet presAssocID="{AB17987B-B1DC-465B-9C37-EE73B49B0D42}" presName="arrowWedge1" presStyleLbl="fgSibTrans2D1" presStyleIdx="0" presStyleCnt="3"/>
      <dgm:spPr/>
    </dgm:pt>
    <dgm:pt modelId="{38D95DE1-CE84-4C48-B0CC-E287AADB5E47}" type="pres">
      <dgm:prSet presAssocID="{D751952F-25D7-48E8-AC6D-7073FEC2C912}" presName="arrowWedge2" presStyleLbl="fgSibTrans2D1" presStyleIdx="1" presStyleCnt="3"/>
      <dgm:spPr/>
    </dgm:pt>
    <dgm:pt modelId="{AE5B529D-15B6-485C-8EEC-8CB2F540AD17}" type="pres">
      <dgm:prSet presAssocID="{7347365A-A900-4FC1-ACCA-C6ED4BC29BB0}" presName="arrowWedge3" presStyleLbl="fgSibTrans2D1" presStyleIdx="2" presStyleCnt="3"/>
      <dgm:spPr/>
    </dgm:pt>
  </dgm:ptLst>
  <dgm:cxnLst>
    <dgm:cxn modelId="{82953C0D-A482-4A86-8314-562958F56840}" srcId="{0D3FBE2F-295F-454D-93A2-F5B5FD86F3DD}" destId="{4C104A58-775F-46D6-9178-155BE0054086}" srcOrd="2" destOrd="0" parTransId="{477621DC-24B4-478A-BD15-03A17BCEA836}" sibTransId="{7347365A-A900-4FC1-ACCA-C6ED4BC29BB0}"/>
    <dgm:cxn modelId="{B4CDA83A-497A-4AE1-86EB-0A781FFFBFB6}" type="presOf" srcId="{89DDFEED-9EB3-4FC5-AD91-2FD4E2BBF55F}" destId="{A2A95198-3164-4EAD-B49F-138112A721B8}" srcOrd="0" destOrd="0" presId="urn:microsoft.com/office/officeart/2005/8/layout/cycle8"/>
    <dgm:cxn modelId="{0A553347-AA5B-4112-A587-53362E33BDF2}" type="presOf" srcId="{9881D395-8DFC-435D-921F-8E3D478B0383}" destId="{D31FA2E5-4ABB-42A1-8E24-33E25E1D4ECD}" srcOrd="0" destOrd="0" presId="urn:microsoft.com/office/officeart/2005/8/layout/cycle8"/>
    <dgm:cxn modelId="{754DB954-5017-49A7-8676-D1AE92F48B95}" type="presOf" srcId="{89DDFEED-9EB3-4FC5-AD91-2FD4E2BBF55F}" destId="{48C6CE19-E417-47D9-9295-487BFB369CA6}" srcOrd="1" destOrd="0" presId="urn:microsoft.com/office/officeart/2005/8/layout/cycle8"/>
    <dgm:cxn modelId="{F95D7E58-56E1-4E5D-9B12-05CC3A731BE1}" srcId="{0D3FBE2F-295F-454D-93A2-F5B5FD86F3DD}" destId="{89DDFEED-9EB3-4FC5-AD91-2FD4E2BBF55F}" srcOrd="1" destOrd="0" parTransId="{A69C4D42-1404-42CC-B6DE-2B67EA5D1F99}" sibTransId="{D751952F-25D7-48E8-AC6D-7073FEC2C912}"/>
    <dgm:cxn modelId="{48E277A1-609D-483A-8BB5-48E45331954F}" type="presOf" srcId="{0D3FBE2F-295F-454D-93A2-F5B5FD86F3DD}" destId="{865CD6F6-C472-43FF-9A93-C709D89D2359}" srcOrd="0" destOrd="0" presId="urn:microsoft.com/office/officeart/2005/8/layout/cycle8"/>
    <dgm:cxn modelId="{0E5EF6B9-AE24-467C-B758-010B3976CB81}" srcId="{0D3FBE2F-295F-454D-93A2-F5B5FD86F3DD}" destId="{9881D395-8DFC-435D-921F-8E3D478B0383}" srcOrd="0" destOrd="0" parTransId="{E69F5C13-6BAD-4930-A68E-733A1A5494AE}" sibTransId="{AB17987B-B1DC-465B-9C37-EE73B49B0D42}"/>
    <dgm:cxn modelId="{72446BD3-5101-48B0-A0E4-9D5EC6B392D8}" type="presOf" srcId="{4C104A58-775F-46D6-9178-155BE0054086}" destId="{A4963E33-752D-46C4-8D1C-6DB751409EB8}" srcOrd="1" destOrd="0" presId="urn:microsoft.com/office/officeart/2005/8/layout/cycle8"/>
    <dgm:cxn modelId="{7F967BD7-E4FD-4E28-B077-97206C7AFB8A}" type="presOf" srcId="{4C104A58-775F-46D6-9178-155BE0054086}" destId="{3E7E73FD-FB9F-4812-A528-0A4CC62C9123}" srcOrd="0" destOrd="0" presId="urn:microsoft.com/office/officeart/2005/8/layout/cycle8"/>
    <dgm:cxn modelId="{5F760FFA-4D12-4E7A-8E8C-803D565ABD09}" type="presOf" srcId="{9881D395-8DFC-435D-921F-8E3D478B0383}" destId="{D49A0349-30E1-4FCA-AF90-6926B8D86E72}" srcOrd="1" destOrd="0" presId="urn:microsoft.com/office/officeart/2005/8/layout/cycle8"/>
    <dgm:cxn modelId="{BDB73C9D-C08B-4D8A-B116-AD7208EADACA}" type="presParOf" srcId="{865CD6F6-C472-43FF-9A93-C709D89D2359}" destId="{D31FA2E5-4ABB-42A1-8E24-33E25E1D4ECD}" srcOrd="0" destOrd="0" presId="urn:microsoft.com/office/officeart/2005/8/layout/cycle8"/>
    <dgm:cxn modelId="{A7D23A80-5E9D-4DB0-BAEE-568A1CD0B2F2}" type="presParOf" srcId="{865CD6F6-C472-43FF-9A93-C709D89D2359}" destId="{582C86BF-7FE6-4683-BC7E-04D628ADC62C}" srcOrd="1" destOrd="0" presId="urn:microsoft.com/office/officeart/2005/8/layout/cycle8"/>
    <dgm:cxn modelId="{901DF5ED-BACD-483B-BA36-D353BA156FB4}" type="presParOf" srcId="{865CD6F6-C472-43FF-9A93-C709D89D2359}" destId="{E9725577-FFFB-47B6-896A-95CC18FC7C59}" srcOrd="2" destOrd="0" presId="urn:microsoft.com/office/officeart/2005/8/layout/cycle8"/>
    <dgm:cxn modelId="{3E4FFA63-F340-4835-9790-2B14662DC6E5}" type="presParOf" srcId="{865CD6F6-C472-43FF-9A93-C709D89D2359}" destId="{D49A0349-30E1-4FCA-AF90-6926B8D86E72}" srcOrd="3" destOrd="0" presId="urn:microsoft.com/office/officeart/2005/8/layout/cycle8"/>
    <dgm:cxn modelId="{A3F1C548-E013-40DA-A0D3-C9F1497471CD}" type="presParOf" srcId="{865CD6F6-C472-43FF-9A93-C709D89D2359}" destId="{A2A95198-3164-4EAD-B49F-138112A721B8}" srcOrd="4" destOrd="0" presId="urn:microsoft.com/office/officeart/2005/8/layout/cycle8"/>
    <dgm:cxn modelId="{DA9EE8B1-1AD0-43CB-A71B-CAB12DD1A987}" type="presParOf" srcId="{865CD6F6-C472-43FF-9A93-C709D89D2359}" destId="{A280CA46-6F88-4D56-BCEB-ABC3F602FD05}" srcOrd="5" destOrd="0" presId="urn:microsoft.com/office/officeart/2005/8/layout/cycle8"/>
    <dgm:cxn modelId="{66DF37DF-54D3-4E53-8814-86EF8B103B42}" type="presParOf" srcId="{865CD6F6-C472-43FF-9A93-C709D89D2359}" destId="{1734E807-D0CE-4203-A081-F403BD85B719}" srcOrd="6" destOrd="0" presId="urn:microsoft.com/office/officeart/2005/8/layout/cycle8"/>
    <dgm:cxn modelId="{5BFD1E2B-B6E8-49D0-AAD0-1EEB84ED603D}" type="presParOf" srcId="{865CD6F6-C472-43FF-9A93-C709D89D2359}" destId="{48C6CE19-E417-47D9-9295-487BFB369CA6}" srcOrd="7" destOrd="0" presId="urn:microsoft.com/office/officeart/2005/8/layout/cycle8"/>
    <dgm:cxn modelId="{83C93A00-9892-4A75-B4BD-9E06648D1474}" type="presParOf" srcId="{865CD6F6-C472-43FF-9A93-C709D89D2359}" destId="{3E7E73FD-FB9F-4812-A528-0A4CC62C9123}" srcOrd="8" destOrd="0" presId="urn:microsoft.com/office/officeart/2005/8/layout/cycle8"/>
    <dgm:cxn modelId="{C40062D2-7D22-4E55-BF00-03CDFE075693}" type="presParOf" srcId="{865CD6F6-C472-43FF-9A93-C709D89D2359}" destId="{3D2BFB26-2535-449B-A953-6271CFE7730A}" srcOrd="9" destOrd="0" presId="urn:microsoft.com/office/officeart/2005/8/layout/cycle8"/>
    <dgm:cxn modelId="{B1495DA7-F070-450D-A533-BB7CFE6C2745}" type="presParOf" srcId="{865CD6F6-C472-43FF-9A93-C709D89D2359}" destId="{F4F6903B-4329-4ABC-A7C6-B3CB9A40878E}" srcOrd="10" destOrd="0" presId="urn:microsoft.com/office/officeart/2005/8/layout/cycle8"/>
    <dgm:cxn modelId="{EFC7D64D-7839-4494-86E0-FE589C90DBC2}" type="presParOf" srcId="{865CD6F6-C472-43FF-9A93-C709D89D2359}" destId="{A4963E33-752D-46C4-8D1C-6DB751409EB8}" srcOrd="11" destOrd="0" presId="urn:microsoft.com/office/officeart/2005/8/layout/cycle8"/>
    <dgm:cxn modelId="{4EC4263A-4370-40A9-BF1A-CDD2ED9401F7}" type="presParOf" srcId="{865CD6F6-C472-43FF-9A93-C709D89D2359}" destId="{4826BF2B-1514-40A4-B502-1A8D4E6B23B6}" srcOrd="12" destOrd="0" presId="urn:microsoft.com/office/officeart/2005/8/layout/cycle8"/>
    <dgm:cxn modelId="{52E267F4-196C-4EDA-BF43-AF22B9059B1A}" type="presParOf" srcId="{865CD6F6-C472-43FF-9A93-C709D89D2359}" destId="{38D95DE1-CE84-4C48-B0CC-E287AADB5E47}" srcOrd="13" destOrd="0" presId="urn:microsoft.com/office/officeart/2005/8/layout/cycle8"/>
    <dgm:cxn modelId="{ABB0EF5A-0456-4185-ACAF-3FB26133ADC9}" type="presParOf" srcId="{865CD6F6-C472-43FF-9A93-C709D89D2359}" destId="{AE5B529D-15B6-485C-8EEC-8CB2F540AD17}"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22EE5-C607-4039-8F14-EBB90C5F2439}">
      <dsp:nvSpPr>
        <dsp:cNvPr id="0" name=""/>
        <dsp:cNvSpPr/>
      </dsp:nvSpPr>
      <dsp:spPr>
        <a:xfrm rot="16200000">
          <a:off x="-464092" y="465431"/>
          <a:ext cx="4413442" cy="348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39700" bIns="0" numCol="1" spcCol="1270" anchor="t" anchorCtr="0">
          <a:noAutofit/>
        </a:bodyPr>
        <a:lstStyle/>
        <a:p>
          <a:pPr marL="0" lvl="0" indent="0" algn="l" defTabSz="977900">
            <a:lnSpc>
              <a:spcPct val="90000"/>
            </a:lnSpc>
            <a:spcBef>
              <a:spcPct val="0"/>
            </a:spcBef>
            <a:spcAft>
              <a:spcPct val="35000"/>
            </a:spcAft>
            <a:buNone/>
          </a:pPr>
          <a:r>
            <a:rPr lang="en-US" sz="2200" b="1" kern="1200" dirty="0"/>
            <a:t>Making </a:t>
          </a:r>
          <a:r>
            <a:rPr lang="en-US" sz="2400" b="1" kern="1200" dirty="0"/>
            <a:t>Training</a:t>
          </a:r>
          <a:r>
            <a:rPr lang="en-US" sz="2200" b="1" kern="1200" dirty="0"/>
            <a:t> Impactful and Practical</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Focus on real-world scenarios, not theory</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Use live deals, mock calls, and role-plays as practice grounds</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Provide immediate, actionable feedback</a:t>
          </a:r>
        </a:p>
      </dsp:txBody>
      <dsp:txXfrm rot="5400000">
        <a:off x="171345" y="170004"/>
        <a:ext cx="3142568" cy="4073432"/>
      </dsp:txXfrm>
    </dsp:sp>
    <dsp:sp modelId="{0FEB0476-EA68-4F6D-B73E-94A33028F040}">
      <dsp:nvSpPr>
        <dsp:cNvPr id="0" name=""/>
        <dsp:cNvSpPr/>
      </dsp:nvSpPr>
      <dsp:spPr>
        <a:xfrm rot="16200000">
          <a:off x="3279679" y="465431"/>
          <a:ext cx="4413442" cy="348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0267" bIns="0" numCol="1" spcCol="1270" anchor="t" anchorCtr="0">
          <a:noAutofit/>
        </a:bodyPr>
        <a:lstStyle/>
        <a:p>
          <a:pPr marL="0" lvl="0" indent="0" algn="l" defTabSz="977900">
            <a:lnSpc>
              <a:spcPct val="90000"/>
            </a:lnSpc>
            <a:spcBef>
              <a:spcPct val="0"/>
            </a:spcBef>
            <a:spcAft>
              <a:spcPct val="35000"/>
            </a:spcAft>
            <a:buNone/>
          </a:pPr>
          <a:r>
            <a:rPr lang="en-US" sz="2200" b="1" kern="1200" dirty="0"/>
            <a:t>Engagement Techniques That Stick</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Use interactive formats: quizzes, breakout groups, peer reviews</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Incorporate real client objections and success stories</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Gamify progress (badges, leaderboards, peer challenges)</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Encourage open dialogue and reflection in coaching sessions</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Use </a:t>
          </a:r>
          <a:r>
            <a:rPr lang="en-US" sz="1700" kern="1200" dirty="0" err="1"/>
            <a:t>elearning</a:t>
          </a:r>
          <a:r>
            <a:rPr lang="en-US" sz="1700" kern="1200" dirty="0"/>
            <a:t> for reinforcement </a:t>
          </a:r>
          <a:r>
            <a:rPr lang="en-US" sz="1700" kern="1200" dirty="0" err="1"/>
            <a:t>checkins</a:t>
          </a:r>
          <a:r>
            <a:rPr lang="en-US" sz="1700" kern="1200" dirty="0"/>
            <a:t>, compliance and products </a:t>
          </a:r>
        </a:p>
      </dsp:txBody>
      <dsp:txXfrm rot="5400000">
        <a:off x="3915116" y="170004"/>
        <a:ext cx="3142568" cy="4073432"/>
      </dsp:txXfrm>
    </dsp:sp>
    <dsp:sp modelId="{F8DB2F22-41B5-4CE2-A8F1-8918EA70E09A}">
      <dsp:nvSpPr>
        <dsp:cNvPr id="0" name=""/>
        <dsp:cNvSpPr/>
      </dsp:nvSpPr>
      <dsp:spPr>
        <a:xfrm rot="16200000">
          <a:off x="7023450" y="465431"/>
          <a:ext cx="4413442" cy="348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0267" bIns="0" numCol="1" spcCol="1270" anchor="t" anchorCtr="0">
          <a:noAutofit/>
        </a:bodyPr>
        <a:lstStyle/>
        <a:p>
          <a:pPr marL="0" lvl="0" indent="0" algn="l" defTabSz="977900">
            <a:lnSpc>
              <a:spcPct val="90000"/>
            </a:lnSpc>
            <a:spcBef>
              <a:spcPct val="0"/>
            </a:spcBef>
            <a:spcAft>
              <a:spcPct val="35000"/>
            </a:spcAft>
            <a:buNone/>
          </a:pPr>
          <a:r>
            <a:rPr lang="en-US" sz="2200" kern="1200"/>
            <a:t> </a:t>
          </a:r>
          <a:r>
            <a:rPr lang="en-US" sz="2200" b="1" kern="1200"/>
            <a:t>Aligning Coaching with KPIs and Business Outcomes</a:t>
          </a:r>
          <a:endParaRPr lang="en-US" sz="2200" b="1" kern="1200" dirty="0"/>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Tie skill development to key metrics: conversion rate, speed to lead, call quality</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Set individual coaching goals based on pipeline data</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Track improvement over time and adjust coaching focus</a:t>
          </a:r>
        </a:p>
        <a:p>
          <a:pPr marL="171450" lvl="1" indent="-171450" algn="l" defTabSz="755650">
            <a:lnSpc>
              <a:spcPct val="90000"/>
            </a:lnSpc>
            <a:spcBef>
              <a:spcPct val="0"/>
            </a:spcBef>
            <a:spcAft>
              <a:spcPct val="15000"/>
            </a:spcAft>
            <a:buFont typeface="Arial" panose="020B0604020202020204" pitchFamily="34" charset="0"/>
            <a:buChar char="•"/>
          </a:pPr>
          <a:r>
            <a:rPr lang="en-US" sz="1700" kern="1200" dirty="0"/>
            <a:t>Use CRM and performance dashboards as feedback tools</a:t>
          </a:r>
        </a:p>
        <a:p>
          <a:pPr marL="171450" lvl="1" indent="-171450" algn="l" defTabSz="755650">
            <a:lnSpc>
              <a:spcPct val="90000"/>
            </a:lnSpc>
            <a:spcBef>
              <a:spcPct val="0"/>
            </a:spcBef>
            <a:spcAft>
              <a:spcPct val="15000"/>
            </a:spcAft>
            <a:buFont typeface="Arial" panose="020B0604020202020204" pitchFamily="34" charset="0"/>
            <a:buChar char="•"/>
          </a:pPr>
          <a:endParaRPr lang="en-US" sz="1700" kern="1200" dirty="0"/>
        </a:p>
      </dsp:txBody>
      <dsp:txXfrm rot="5400000">
        <a:off x="7658887" y="170004"/>
        <a:ext cx="3142568" cy="40734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4B091-5BF2-487C-9DB2-58DD93160711}">
      <dsp:nvSpPr>
        <dsp:cNvPr id="0" name=""/>
        <dsp:cNvSpPr/>
      </dsp:nvSpPr>
      <dsp:spPr>
        <a:xfrm rot="16200000">
          <a:off x="-1244798" y="1251346"/>
          <a:ext cx="4800600" cy="22979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r>
            <a:rPr lang="en-US" sz="2000" b="1" kern="1200" dirty="0"/>
            <a:t>Weekly Skill Checkpoints</a:t>
          </a:r>
        </a:p>
        <a:p>
          <a:pPr marL="0" lvl="0" indent="0" algn="ctr" defTabSz="889000">
            <a:lnSpc>
              <a:spcPct val="90000"/>
            </a:lnSpc>
            <a:spcBef>
              <a:spcPct val="0"/>
            </a:spcBef>
            <a:spcAft>
              <a:spcPct val="35000"/>
            </a:spcAft>
            <a:buNone/>
          </a:pPr>
          <a:r>
            <a:rPr lang="en-US" sz="2000" kern="1200" dirty="0"/>
            <a:t>Quizzes, role-play evaluations, and mock call scores aligned to weekly training themes.</a:t>
          </a:r>
          <a:endParaRPr lang="en-US" sz="2000" b="1" kern="1200" dirty="0"/>
        </a:p>
      </dsp:txBody>
      <dsp:txXfrm rot="5400000">
        <a:off x="118724" y="112174"/>
        <a:ext cx="2073556" cy="4576250"/>
      </dsp:txXfrm>
    </dsp:sp>
    <dsp:sp modelId="{B4A0C670-ECB4-4429-B095-C98159830498}">
      <dsp:nvSpPr>
        <dsp:cNvPr id="0" name=""/>
        <dsp:cNvSpPr/>
      </dsp:nvSpPr>
      <dsp:spPr>
        <a:xfrm rot="16200000">
          <a:off x="1225450" y="1251346"/>
          <a:ext cx="4800600" cy="22979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r>
            <a:rPr lang="en-US" sz="2000" b="1" kern="1200" dirty="0"/>
            <a:t>CRM Activity Monitoring</a:t>
          </a:r>
        </a:p>
        <a:p>
          <a:pPr marL="0" lvl="0" indent="0" algn="ctr" defTabSz="889000">
            <a:lnSpc>
              <a:spcPct val="90000"/>
            </a:lnSpc>
            <a:spcBef>
              <a:spcPct val="0"/>
            </a:spcBef>
            <a:spcAft>
              <a:spcPct val="35000"/>
            </a:spcAft>
            <a:buNone/>
          </a:pPr>
          <a:r>
            <a:rPr lang="en-US" sz="2000" kern="1200" dirty="0"/>
            <a:t>Track lead entries, follow-ups, call logs, and task completion to measure adoption and consistency.</a:t>
          </a:r>
          <a:endParaRPr lang="en-US" sz="2000" b="1" kern="1200" dirty="0"/>
        </a:p>
      </dsp:txBody>
      <dsp:txXfrm rot="5400000">
        <a:off x="2588972" y="112174"/>
        <a:ext cx="2073556" cy="4576250"/>
      </dsp:txXfrm>
    </dsp:sp>
    <dsp:sp modelId="{B9C90410-4837-44EC-8A9F-C8CA319B6479}">
      <dsp:nvSpPr>
        <dsp:cNvPr id="0" name=""/>
        <dsp:cNvSpPr/>
      </dsp:nvSpPr>
      <dsp:spPr>
        <a:xfrm rot="16200000">
          <a:off x="3695700" y="1251346"/>
          <a:ext cx="4800600" cy="22979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r>
            <a:rPr lang="en-US" sz="2000" b="1" kern="1200" dirty="0"/>
            <a:t>Performance Metrics Alignment</a:t>
          </a:r>
        </a:p>
        <a:p>
          <a:pPr marL="0" lvl="0" indent="0" algn="ctr" defTabSz="889000">
            <a:lnSpc>
              <a:spcPct val="90000"/>
            </a:lnSpc>
            <a:spcBef>
              <a:spcPct val="0"/>
            </a:spcBef>
            <a:spcAft>
              <a:spcPct val="35000"/>
            </a:spcAft>
            <a:buNone/>
          </a:pPr>
          <a:r>
            <a:rPr lang="en-US" sz="2000" kern="1200" dirty="0"/>
            <a:t>Map training progress to KPIs like conversion rate, response time, and pipeline growth.</a:t>
          </a:r>
          <a:endParaRPr lang="en-US" sz="2000" b="1" kern="1200" dirty="0"/>
        </a:p>
      </dsp:txBody>
      <dsp:txXfrm rot="5400000">
        <a:off x="5059222" y="112174"/>
        <a:ext cx="2073556" cy="4576250"/>
      </dsp:txXfrm>
    </dsp:sp>
    <dsp:sp modelId="{1DFB8728-37BE-4DF6-BFD2-372E7DED76F8}">
      <dsp:nvSpPr>
        <dsp:cNvPr id="0" name=""/>
        <dsp:cNvSpPr/>
      </dsp:nvSpPr>
      <dsp:spPr>
        <a:xfrm rot="16200000">
          <a:off x="6165949" y="1251346"/>
          <a:ext cx="4800600" cy="22979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r>
            <a:rPr lang="en-US" sz="2000" b="1" kern="1200" dirty="0"/>
            <a:t>Manager Feedback Loops</a:t>
          </a:r>
        </a:p>
        <a:p>
          <a:pPr marL="0" lvl="0" indent="0" algn="ctr" defTabSz="889000">
            <a:lnSpc>
              <a:spcPct val="90000"/>
            </a:lnSpc>
            <a:spcBef>
              <a:spcPct val="0"/>
            </a:spcBef>
            <a:spcAft>
              <a:spcPct val="35000"/>
            </a:spcAft>
            <a:buNone/>
          </a:pPr>
          <a:r>
            <a:rPr lang="en-US" sz="2000" kern="1200" dirty="0"/>
            <a:t>Regular manager reviews using observation forms, scorecards, and 1:1 coaching input.</a:t>
          </a:r>
          <a:endParaRPr lang="en-US" sz="2000" b="1" kern="1200" dirty="0"/>
        </a:p>
      </dsp:txBody>
      <dsp:txXfrm rot="5400000">
        <a:off x="7529471" y="112174"/>
        <a:ext cx="2073556" cy="4576250"/>
      </dsp:txXfrm>
    </dsp:sp>
    <dsp:sp modelId="{B966F252-D186-4A36-9F58-9DEA4CEA93AC}">
      <dsp:nvSpPr>
        <dsp:cNvPr id="0" name=""/>
        <dsp:cNvSpPr/>
      </dsp:nvSpPr>
      <dsp:spPr>
        <a:xfrm rot="16200000">
          <a:off x="8636198" y="1251346"/>
          <a:ext cx="4800600" cy="22979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r>
            <a:rPr lang="en-US" sz="2000" b="1" kern="1200" dirty="0"/>
            <a:t>End-of-Phase Assessments &amp; Certification</a:t>
          </a:r>
        </a:p>
        <a:p>
          <a:pPr marL="0" lvl="0" indent="0" algn="ctr" defTabSz="889000">
            <a:lnSpc>
              <a:spcPct val="90000"/>
            </a:lnSpc>
            <a:spcBef>
              <a:spcPct val="0"/>
            </a:spcBef>
            <a:spcAft>
              <a:spcPct val="35000"/>
            </a:spcAft>
            <a:buNone/>
          </a:pPr>
          <a:r>
            <a:rPr lang="en-US" sz="2000" kern="1200" dirty="0"/>
            <a:t>Phase-wise evaluations (post Week 4 &amp; Week 8) to certify role readiness and knowledge retention.</a:t>
          </a:r>
          <a:endParaRPr lang="en-US" sz="2000" b="1" kern="1200" dirty="0"/>
        </a:p>
      </dsp:txBody>
      <dsp:txXfrm rot="5400000">
        <a:off x="9999720" y="112174"/>
        <a:ext cx="2073556" cy="45762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AA060-6FE9-465C-967C-D46A43735B98}">
      <dsp:nvSpPr>
        <dsp:cNvPr id="0" name=""/>
        <dsp:cNvSpPr/>
      </dsp:nvSpPr>
      <dsp:spPr>
        <a:xfrm>
          <a:off x="1642009" y="3966"/>
          <a:ext cx="2949866" cy="737466"/>
        </a:xfrm>
        <a:prstGeom prst="roundRect">
          <a:avLst>
            <a:gd name="adj" fmla="val 10000"/>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rPr>
            <a:t>Three pillars</a:t>
          </a:r>
          <a:endParaRPr lang="en-US" sz="2400" kern="1200" dirty="0"/>
        </a:p>
      </dsp:txBody>
      <dsp:txXfrm>
        <a:off x="1663609" y="25566"/>
        <a:ext cx="2906666" cy="694266"/>
      </dsp:txXfrm>
    </dsp:sp>
    <dsp:sp modelId="{6D71185C-5ABC-49AB-ABDB-122B6ADFB64F}">
      <dsp:nvSpPr>
        <dsp:cNvPr id="0" name=""/>
        <dsp:cNvSpPr/>
      </dsp:nvSpPr>
      <dsp:spPr>
        <a:xfrm rot="5400000">
          <a:off x="2978668" y="759870"/>
          <a:ext cx="276549" cy="3318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3017386" y="787525"/>
        <a:ext cx="199115" cy="193584"/>
      </dsp:txXfrm>
    </dsp:sp>
    <dsp:sp modelId="{034EBF9E-9F7C-4490-B6A2-C15EAC85C3EB}">
      <dsp:nvSpPr>
        <dsp:cNvPr id="0" name=""/>
        <dsp:cNvSpPr/>
      </dsp:nvSpPr>
      <dsp:spPr>
        <a:xfrm>
          <a:off x="1642009" y="1110166"/>
          <a:ext cx="2949866" cy="7374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Coaching (monthly)</a:t>
          </a:r>
          <a:endParaRPr lang="en-US" sz="2400" kern="1200" dirty="0"/>
        </a:p>
      </dsp:txBody>
      <dsp:txXfrm>
        <a:off x="1663609" y="1131766"/>
        <a:ext cx="2906666" cy="694266"/>
      </dsp:txXfrm>
    </dsp:sp>
    <dsp:sp modelId="{D739A278-CF12-4465-8943-6B12D53C1B16}">
      <dsp:nvSpPr>
        <dsp:cNvPr id="0" name=""/>
        <dsp:cNvSpPr/>
      </dsp:nvSpPr>
      <dsp:spPr>
        <a:xfrm rot="5400000">
          <a:off x="2978668" y="1866070"/>
          <a:ext cx="276549" cy="3318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3017386" y="1893725"/>
        <a:ext cx="199115" cy="193584"/>
      </dsp:txXfrm>
    </dsp:sp>
    <dsp:sp modelId="{170CCDE2-210D-4D9F-8A6F-4F39F2A85E8F}">
      <dsp:nvSpPr>
        <dsp:cNvPr id="0" name=""/>
        <dsp:cNvSpPr/>
      </dsp:nvSpPr>
      <dsp:spPr>
        <a:xfrm>
          <a:off x="1642009" y="2216366"/>
          <a:ext cx="2949866" cy="7374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rPr>
            <a:t>Peer Learning (biweekly)</a:t>
          </a:r>
          <a:endParaRPr lang="en-US" sz="2400" kern="1200" dirty="0">
            <a:solidFill>
              <a:schemeClr val="bg1"/>
            </a:solidFill>
          </a:endParaRPr>
        </a:p>
      </dsp:txBody>
      <dsp:txXfrm>
        <a:off x="1663609" y="2237966"/>
        <a:ext cx="2906666" cy="694266"/>
      </dsp:txXfrm>
    </dsp:sp>
    <dsp:sp modelId="{D0CDA753-6A5F-4675-945A-E46DA288E0A6}">
      <dsp:nvSpPr>
        <dsp:cNvPr id="0" name=""/>
        <dsp:cNvSpPr/>
      </dsp:nvSpPr>
      <dsp:spPr>
        <a:xfrm rot="5400000">
          <a:off x="2978668" y="2972269"/>
          <a:ext cx="276549" cy="3318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3017386" y="2999924"/>
        <a:ext cx="199115" cy="193584"/>
      </dsp:txXfrm>
    </dsp:sp>
    <dsp:sp modelId="{D11393D6-F746-487D-850E-9B2DD4AA7E67}">
      <dsp:nvSpPr>
        <dsp:cNvPr id="0" name=""/>
        <dsp:cNvSpPr/>
      </dsp:nvSpPr>
      <dsp:spPr>
        <a:xfrm>
          <a:off x="1642009" y="3322566"/>
          <a:ext cx="2949866" cy="7374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rPr>
            <a:t>Modular Upskilling (as needed)</a:t>
          </a:r>
          <a:endParaRPr lang="en-US" sz="2400" kern="1200" dirty="0"/>
        </a:p>
      </dsp:txBody>
      <dsp:txXfrm>
        <a:off x="1663609" y="3344166"/>
        <a:ext cx="2906666" cy="6942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22EE5-C607-4039-8F14-EBB90C5F2439}">
      <dsp:nvSpPr>
        <dsp:cNvPr id="0" name=""/>
        <dsp:cNvSpPr/>
      </dsp:nvSpPr>
      <dsp:spPr>
        <a:xfrm rot="16200000">
          <a:off x="-1069463" y="1072108"/>
          <a:ext cx="4740077" cy="25958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US" sz="2000" b="1" kern="1200" dirty="0"/>
            <a:t>Phase 1: Onboarding</a:t>
          </a:r>
        </a:p>
        <a:p>
          <a:pPr marL="171450" lvl="1" indent="-171450" algn="l" defTabSz="800100">
            <a:lnSpc>
              <a:spcPct val="90000"/>
            </a:lnSpc>
            <a:spcBef>
              <a:spcPct val="0"/>
            </a:spcBef>
            <a:spcAft>
              <a:spcPct val="15000"/>
            </a:spcAft>
            <a:buNone/>
          </a:pPr>
          <a:r>
            <a:rPr lang="en-US" sz="1800" kern="1200" dirty="0"/>
            <a:t>Company, market, and customer understanding</a:t>
          </a:r>
        </a:p>
        <a:p>
          <a:pPr marL="171450" lvl="1" indent="-171450" algn="l" defTabSz="800100">
            <a:lnSpc>
              <a:spcPct val="90000"/>
            </a:lnSpc>
            <a:spcBef>
              <a:spcPct val="0"/>
            </a:spcBef>
            <a:spcAft>
              <a:spcPct val="15000"/>
            </a:spcAft>
            <a:buNone/>
          </a:pPr>
          <a:r>
            <a:rPr lang="en-US" sz="1800" kern="1200" dirty="0"/>
            <a:t>Product overview</a:t>
          </a:r>
        </a:p>
        <a:p>
          <a:pPr marL="171450" lvl="1" indent="-171450" algn="l" defTabSz="800100">
            <a:lnSpc>
              <a:spcPct val="90000"/>
            </a:lnSpc>
            <a:spcBef>
              <a:spcPct val="0"/>
            </a:spcBef>
            <a:spcAft>
              <a:spcPct val="15000"/>
            </a:spcAft>
            <a:buNone/>
          </a:pPr>
          <a:r>
            <a:rPr lang="en-US" sz="1800" kern="1200" dirty="0"/>
            <a:t>CRM basics</a:t>
          </a:r>
        </a:p>
      </dsp:txBody>
      <dsp:txXfrm rot="5400000">
        <a:off x="129364" y="126719"/>
        <a:ext cx="2342422" cy="4486639"/>
      </dsp:txXfrm>
    </dsp:sp>
    <dsp:sp modelId="{0FEB0476-EA68-4F6D-B73E-94A33028F040}">
      <dsp:nvSpPr>
        <dsp:cNvPr id="0" name=""/>
        <dsp:cNvSpPr/>
      </dsp:nvSpPr>
      <dsp:spPr>
        <a:xfrm rot="16200000">
          <a:off x="1721086" y="1072108"/>
          <a:ext cx="4740077" cy="25958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US" sz="2000" b="1" kern="1200" dirty="0"/>
            <a:t>Phase 2: Skill Building</a:t>
          </a:r>
        </a:p>
        <a:p>
          <a:pPr marL="171450" lvl="1" indent="-171450" algn="l" defTabSz="800100">
            <a:lnSpc>
              <a:spcPct val="90000"/>
            </a:lnSpc>
            <a:spcBef>
              <a:spcPct val="0"/>
            </a:spcBef>
            <a:spcAft>
              <a:spcPct val="15000"/>
            </a:spcAft>
            <a:buChar char="•"/>
          </a:pPr>
          <a:r>
            <a:rPr lang="en-US" sz="1800" kern="1200" dirty="0"/>
            <a:t>Sales scripts &amp; role plays</a:t>
          </a:r>
        </a:p>
        <a:p>
          <a:pPr marL="171450" lvl="1" indent="-171450" algn="l" defTabSz="800100">
            <a:lnSpc>
              <a:spcPct val="90000"/>
            </a:lnSpc>
            <a:spcBef>
              <a:spcPct val="0"/>
            </a:spcBef>
            <a:spcAft>
              <a:spcPct val="15000"/>
            </a:spcAft>
            <a:buChar char="•"/>
          </a:pPr>
          <a:r>
            <a:rPr lang="en-US" sz="1800" kern="1200" dirty="0"/>
            <a:t>Objection handling</a:t>
          </a:r>
        </a:p>
        <a:p>
          <a:pPr marL="171450" lvl="1" indent="-171450" algn="l" defTabSz="800100">
            <a:lnSpc>
              <a:spcPct val="90000"/>
            </a:lnSpc>
            <a:spcBef>
              <a:spcPct val="0"/>
            </a:spcBef>
            <a:spcAft>
              <a:spcPct val="15000"/>
            </a:spcAft>
            <a:buChar char="•"/>
          </a:pPr>
          <a:r>
            <a:rPr lang="en-US" sz="1800" kern="1200" dirty="0"/>
            <a:t>CRM practice tasks</a:t>
          </a:r>
        </a:p>
        <a:p>
          <a:pPr marL="171450" lvl="1" indent="-171450" algn="l" defTabSz="800100">
            <a:lnSpc>
              <a:spcPct val="90000"/>
            </a:lnSpc>
            <a:spcBef>
              <a:spcPct val="0"/>
            </a:spcBef>
            <a:spcAft>
              <a:spcPct val="15000"/>
            </a:spcAft>
            <a:buChar char="•"/>
          </a:pPr>
          <a:r>
            <a:rPr lang="en-US" sz="1800" kern="1200" dirty="0"/>
            <a:t>Upskilling plans for low performers</a:t>
          </a:r>
        </a:p>
        <a:p>
          <a:pPr marL="171450" lvl="1" indent="-171450" algn="l" defTabSz="800100">
            <a:lnSpc>
              <a:spcPct val="90000"/>
            </a:lnSpc>
            <a:spcBef>
              <a:spcPct val="0"/>
            </a:spcBef>
            <a:spcAft>
              <a:spcPct val="15000"/>
            </a:spcAft>
            <a:buChar char="•"/>
          </a:pPr>
          <a:r>
            <a:rPr lang="en-US" sz="1800" kern="1200" dirty="0"/>
            <a:t>Growth tracks for high performers</a:t>
          </a:r>
        </a:p>
        <a:p>
          <a:pPr marL="171450" lvl="1" indent="-171450" algn="l" defTabSz="800100">
            <a:lnSpc>
              <a:spcPct val="90000"/>
            </a:lnSpc>
            <a:spcBef>
              <a:spcPct val="0"/>
            </a:spcBef>
            <a:spcAft>
              <a:spcPct val="15000"/>
            </a:spcAft>
            <a:buChar char="•"/>
          </a:pPr>
          <a:r>
            <a:rPr lang="en-US" sz="1800" kern="1200" dirty="0"/>
            <a:t>Peer learning &amp; knowledge-sharing forums</a:t>
          </a:r>
        </a:p>
      </dsp:txBody>
      <dsp:txXfrm rot="5400000">
        <a:off x="2919913" y="126719"/>
        <a:ext cx="2342422" cy="4486639"/>
      </dsp:txXfrm>
    </dsp:sp>
    <dsp:sp modelId="{F8DB2F22-41B5-4CE2-A8F1-8918EA70E09A}">
      <dsp:nvSpPr>
        <dsp:cNvPr id="0" name=""/>
        <dsp:cNvSpPr/>
      </dsp:nvSpPr>
      <dsp:spPr>
        <a:xfrm rot="16200000">
          <a:off x="4511636" y="1072108"/>
          <a:ext cx="4740077" cy="25958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US" sz="2000" b="1" kern="1200" dirty="0"/>
            <a:t>Phase 3: Simulations and Role plays </a:t>
          </a:r>
        </a:p>
        <a:p>
          <a:pPr marL="171450" lvl="1" indent="-171450" algn="l" defTabSz="800100">
            <a:lnSpc>
              <a:spcPct val="90000"/>
            </a:lnSpc>
            <a:spcBef>
              <a:spcPct val="0"/>
            </a:spcBef>
            <a:spcAft>
              <a:spcPct val="15000"/>
            </a:spcAft>
            <a:buChar char="•"/>
          </a:pPr>
          <a:r>
            <a:rPr lang="en-US" sz="1800" kern="1200" dirty="0"/>
            <a:t>Mock calls with feedback</a:t>
          </a:r>
        </a:p>
        <a:p>
          <a:pPr marL="171450" lvl="1" indent="-171450" algn="l" defTabSz="800100">
            <a:lnSpc>
              <a:spcPct val="90000"/>
            </a:lnSpc>
            <a:spcBef>
              <a:spcPct val="0"/>
            </a:spcBef>
            <a:spcAft>
              <a:spcPct val="15000"/>
            </a:spcAft>
            <a:buChar char="•"/>
          </a:pPr>
          <a:r>
            <a:rPr lang="en-US" sz="1800" kern="1200" dirty="0"/>
            <a:t>Shadowing senior reps</a:t>
          </a:r>
        </a:p>
        <a:p>
          <a:pPr marL="171450" lvl="1" indent="-171450" algn="l" defTabSz="800100">
            <a:lnSpc>
              <a:spcPct val="90000"/>
            </a:lnSpc>
            <a:spcBef>
              <a:spcPct val="0"/>
            </a:spcBef>
            <a:spcAft>
              <a:spcPct val="15000"/>
            </a:spcAft>
            <a:buChar char="•"/>
          </a:pPr>
          <a:r>
            <a:rPr lang="en-US" sz="1800" kern="1200" dirty="0"/>
            <a:t>Partial call ownership</a:t>
          </a:r>
        </a:p>
        <a:p>
          <a:pPr marL="171450" lvl="1" indent="-171450" algn="l" defTabSz="800100">
            <a:lnSpc>
              <a:spcPct val="90000"/>
            </a:lnSpc>
            <a:spcBef>
              <a:spcPct val="0"/>
            </a:spcBef>
            <a:spcAft>
              <a:spcPct val="15000"/>
            </a:spcAft>
            <a:buChar char="•"/>
          </a:pPr>
          <a:r>
            <a:rPr lang="en-US" sz="1800" kern="1200" dirty="0"/>
            <a:t>Product Understanding with assessments </a:t>
          </a:r>
        </a:p>
        <a:p>
          <a:pPr marL="171450" lvl="1" indent="-171450" algn="l" defTabSz="800100">
            <a:lnSpc>
              <a:spcPct val="90000"/>
            </a:lnSpc>
            <a:spcBef>
              <a:spcPct val="0"/>
            </a:spcBef>
            <a:spcAft>
              <a:spcPct val="15000"/>
            </a:spcAft>
            <a:buChar char="•"/>
          </a:pPr>
          <a:r>
            <a:rPr lang="en-US" sz="1800" kern="1200" dirty="0"/>
            <a:t>Engagement-first delivery methods</a:t>
          </a:r>
        </a:p>
        <a:p>
          <a:pPr marL="171450" lvl="1" indent="-171450" algn="l" defTabSz="800100">
            <a:lnSpc>
              <a:spcPct val="90000"/>
            </a:lnSpc>
            <a:spcBef>
              <a:spcPct val="0"/>
            </a:spcBef>
            <a:spcAft>
              <a:spcPct val="15000"/>
            </a:spcAft>
            <a:buChar char="•"/>
          </a:pPr>
          <a:r>
            <a:rPr lang="en-US" sz="1800" kern="1200" dirty="0"/>
            <a:t>Alignment with KPIs and revenue goals</a:t>
          </a:r>
        </a:p>
      </dsp:txBody>
      <dsp:txXfrm rot="5400000">
        <a:off x="5710463" y="126719"/>
        <a:ext cx="2342422" cy="4486639"/>
      </dsp:txXfrm>
    </dsp:sp>
    <dsp:sp modelId="{E351EC75-14A9-49A2-94E7-0A0968DC9FAE}">
      <dsp:nvSpPr>
        <dsp:cNvPr id="0" name=""/>
        <dsp:cNvSpPr/>
      </dsp:nvSpPr>
      <dsp:spPr>
        <a:xfrm rot="16200000">
          <a:off x="7302186" y="1072108"/>
          <a:ext cx="4740077" cy="25958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US" sz="2000" b="1" kern="1200" dirty="0"/>
            <a:t>Phase 4: On the Job Training </a:t>
          </a:r>
          <a:endParaRPr lang="en-US" sz="2000" kern="1200" dirty="0"/>
        </a:p>
        <a:p>
          <a:pPr marL="171450" lvl="1" indent="-171450" algn="l" defTabSz="800100">
            <a:lnSpc>
              <a:spcPct val="90000"/>
            </a:lnSpc>
            <a:spcBef>
              <a:spcPct val="0"/>
            </a:spcBef>
            <a:spcAft>
              <a:spcPct val="15000"/>
            </a:spcAft>
            <a:buNone/>
          </a:pPr>
          <a:r>
            <a:rPr lang="en-US" sz="1800" kern="1200" dirty="0"/>
            <a:t>Independent pipeline building </a:t>
          </a:r>
          <a:br>
            <a:rPr lang="en-US" sz="1800" kern="1200" dirty="0"/>
          </a:br>
          <a:r>
            <a:rPr lang="en-US" sz="1800" kern="1200" dirty="0"/>
            <a:t>Live call ownership </a:t>
          </a:r>
          <a:br>
            <a:rPr lang="en-US" sz="1800" kern="1200" dirty="0"/>
          </a:br>
          <a:r>
            <a:rPr lang="en-US" sz="1800" kern="1200" dirty="0"/>
            <a:t>Performance review &amp; certification</a:t>
          </a:r>
        </a:p>
      </dsp:txBody>
      <dsp:txXfrm rot="5400000">
        <a:off x="8501013" y="126719"/>
        <a:ext cx="2342422" cy="44866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60D70E-5C68-4EB5-970C-F76E27B42D71}">
      <dsp:nvSpPr>
        <dsp:cNvPr id="0" name=""/>
        <dsp:cNvSpPr/>
      </dsp:nvSpPr>
      <dsp:spPr>
        <a:xfrm>
          <a:off x="570884" y="2962"/>
          <a:ext cx="6517751" cy="6926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The "Concern Behind the Objection" Drill</a:t>
          </a:r>
        </a:p>
      </dsp:txBody>
      <dsp:txXfrm>
        <a:off x="591172" y="23250"/>
        <a:ext cx="6477175" cy="652123"/>
      </dsp:txXfrm>
    </dsp:sp>
    <dsp:sp modelId="{BD39645B-FF22-4EF4-A067-67A9B5D8BF78}">
      <dsp:nvSpPr>
        <dsp:cNvPr id="0" name=""/>
        <dsp:cNvSpPr/>
      </dsp:nvSpPr>
      <dsp:spPr>
        <a:xfrm rot="5400000">
          <a:off x="3699879" y="712979"/>
          <a:ext cx="259762" cy="3117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3736247" y="738955"/>
        <a:ext cx="187028" cy="181833"/>
      </dsp:txXfrm>
    </dsp:sp>
    <dsp:sp modelId="{0EBD1C2C-2FBA-442D-8CB3-636AD8C87F53}">
      <dsp:nvSpPr>
        <dsp:cNvPr id="0" name=""/>
        <dsp:cNvSpPr/>
      </dsp:nvSpPr>
      <dsp:spPr>
        <a:xfrm>
          <a:off x="570884" y="1042012"/>
          <a:ext cx="6517751" cy="6926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Objection Roleplay: Personalization Over Rebuttal</a:t>
          </a:r>
        </a:p>
      </dsp:txBody>
      <dsp:txXfrm>
        <a:off x="591172" y="1062300"/>
        <a:ext cx="6477175" cy="652123"/>
      </dsp:txXfrm>
    </dsp:sp>
    <dsp:sp modelId="{5741DC6D-31FE-4385-8E46-980D382E9572}">
      <dsp:nvSpPr>
        <dsp:cNvPr id="0" name=""/>
        <dsp:cNvSpPr/>
      </dsp:nvSpPr>
      <dsp:spPr>
        <a:xfrm rot="5400000">
          <a:off x="3699879" y="1752029"/>
          <a:ext cx="259762" cy="3117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3736247" y="1778005"/>
        <a:ext cx="187028" cy="181833"/>
      </dsp:txXfrm>
    </dsp:sp>
    <dsp:sp modelId="{EC377837-E606-4505-9F1F-3EC404B62499}">
      <dsp:nvSpPr>
        <dsp:cNvPr id="0" name=""/>
        <dsp:cNvSpPr/>
      </dsp:nvSpPr>
      <dsp:spPr>
        <a:xfrm>
          <a:off x="570884" y="2081062"/>
          <a:ext cx="6517751" cy="6926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Emotion Mapping Method</a:t>
          </a:r>
        </a:p>
      </dsp:txBody>
      <dsp:txXfrm>
        <a:off x="591172" y="2101350"/>
        <a:ext cx="6477175" cy="652123"/>
      </dsp:txXfrm>
    </dsp:sp>
    <dsp:sp modelId="{5257BC4D-C11B-48C4-94D5-7F7A118918FC}">
      <dsp:nvSpPr>
        <dsp:cNvPr id="0" name=""/>
        <dsp:cNvSpPr/>
      </dsp:nvSpPr>
      <dsp:spPr>
        <a:xfrm rot="5400000">
          <a:off x="3699879" y="2791079"/>
          <a:ext cx="259762" cy="3117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3736247" y="2817055"/>
        <a:ext cx="187028" cy="181833"/>
      </dsp:txXfrm>
    </dsp:sp>
    <dsp:sp modelId="{7C84D7E5-FD4B-47EC-9453-1D3CC01AF28A}">
      <dsp:nvSpPr>
        <dsp:cNvPr id="0" name=""/>
        <dsp:cNvSpPr/>
      </dsp:nvSpPr>
      <dsp:spPr>
        <a:xfrm>
          <a:off x="570884" y="3120111"/>
          <a:ext cx="6517751" cy="6926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The 3-Layer Technique</a:t>
          </a:r>
        </a:p>
      </dsp:txBody>
      <dsp:txXfrm>
        <a:off x="591172" y="3140399"/>
        <a:ext cx="6477175" cy="652123"/>
      </dsp:txXfrm>
    </dsp:sp>
    <dsp:sp modelId="{870B3B14-564C-4B44-A55D-86BDD76C9A30}">
      <dsp:nvSpPr>
        <dsp:cNvPr id="0" name=""/>
        <dsp:cNvSpPr/>
      </dsp:nvSpPr>
      <dsp:spPr>
        <a:xfrm rot="5400000">
          <a:off x="3699879" y="3830129"/>
          <a:ext cx="259762" cy="3117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3736247" y="3856105"/>
        <a:ext cx="187028" cy="181833"/>
      </dsp:txXfrm>
    </dsp:sp>
    <dsp:sp modelId="{6DBD5C7A-A983-4D52-82A6-F99F9E66B855}">
      <dsp:nvSpPr>
        <dsp:cNvPr id="0" name=""/>
        <dsp:cNvSpPr/>
      </dsp:nvSpPr>
      <dsp:spPr>
        <a:xfrm>
          <a:off x="570884" y="4159161"/>
          <a:ext cx="6517751" cy="6926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Evidence-Based Reframing</a:t>
          </a:r>
        </a:p>
      </dsp:txBody>
      <dsp:txXfrm>
        <a:off x="591172" y="4179449"/>
        <a:ext cx="6477175" cy="6521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101295-7A1F-4D5C-9D28-510DFD798D50}">
      <dsp:nvSpPr>
        <dsp:cNvPr id="0" name=""/>
        <dsp:cNvSpPr/>
      </dsp:nvSpPr>
      <dsp:spPr>
        <a:xfrm>
          <a:off x="2139485" y="0"/>
          <a:ext cx="2232659" cy="12403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What is CRM?</a:t>
          </a:r>
        </a:p>
      </dsp:txBody>
      <dsp:txXfrm>
        <a:off x="2175814" y="36329"/>
        <a:ext cx="2160001" cy="1167708"/>
      </dsp:txXfrm>
    </dsp:sp>
    <dsp:sp modelId="{FD8413D5-9546-4960-8E51-FE38947AE33B}">
      <dsp:nvSpPr>
        <dsp:cNvPr id="0" name=""/>
        <dsp:cNvSpPr/>
      </dsp:nvSpPr>
      <dsp:spPr>
        <a:xfrm rot="5782398">
          <a:off x="2917892" y="1271375"/>
          <a:ext cx="468029" cy="5581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5400000">
        <a:off x="2992251" y="1316876"/>
        <a:ext cx="334898" cy="327620"/>
      </dsp:txXfrm>
    </dsp:sp>
    <dsp:sp modelId="{F6AB895B-93BF-47A9-BE6A-3C2AE222A781}">
      <dsp:nvSpPr>
        <dsp:cNvPr id="0" name=""/>
        <dsp:cNvSpPr/>
      </dsp:nvSpPr>
      <dsp:spPr>
        <a:xfrm>
          <a:off x="1931669" y="1860549"/>
          <a:ext cx="2232659" cy="12403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Why it Matters in Mortgage Sales </a:t>
          </a:r>
        </a:p>
      </dsp:txBody>
      <dsp:txXfrm>
        <a:off x="1967998" y="1896878"/>
        <a:ext cx="2160001" cy="1167708"/>
      </dsp:txXfrm>
    </dsp:sp>
    <dsp:sp modelId="{45ADC0AF-DECC-4EEA-808B-749FB34C6116}">
      <dsp:nvSpPr>
        <dsp:cNvPr id="0" name=""/>
        <dsp:cNvSpPr/>
      </dsp:nvSpPr>
      <dsp:spPr>
        <a:xfrm rot="5400000">
          <a:off x="2815430" y="3131925"/>
          <a:ext cx="465137" cy="5581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5400000">
        <a:off x="2880550" y="3178439"/>
        <a:ext cx="334898" cy="325596"/>
      </dsp:txXfrm>
    </dsp:sp>
    <dsp:sp modelId="{13D7572E-8328-4BA5-9F21-CBF36BB96266}">
      <dsp:nvSpPr>
        <dsp:cNvPr id="0" name=""/>
        <dsp:cNvSpPr/>
      </dsp:nvSpPr>
      <dsp:spPr>
        <a:xfrm>
          <a:off x="1931669" y="3721099"/>
          <a:ext cx="2232659" cy="12403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What are the CRM Tools Used in Mortgage </a:t>
          </a:r>
        </a:p>
      </dsp:txBody>
      <dsp:txXfrm>
        <a:off x="1967998" y="3757428"/>
        <a:ext cx="2160001" cy="11677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82DE4-2463-49A8-896E-1EE37CD8DFA1}">
      <dsp:nvSpPr>
        <dsp:cNvPr id="0" name=""/>
        <dsp:cNvSpPr/>
      </dsp:nvSpPr>
      <dsp:spPr>
        <a:xfrm>
          <a:off x="2197841" y="582"/>
          <a:ext cx="8083210" cy="5000624"/>
        </a:xfrm>
        <a:prstGeom prst="ellipse">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r>
            <a:rPr lang="en-US" sz="1800" b="1" kern="1200" dirty="0"/>
            <a:t>Key Takeaways  of the training </a:t>
          </a:r>
          <a:endParaRPr lang="en-US" sz="1800" kern="1200" dirty="0"/>
        </a:p>
        <a:p>
          <a:pPr marL="171450" lvl="1" indent="-171450" algn="l" defTabSz="800100">
            <a:lnSpc>
              <a:spcPct val="90000"/>
            </a:lnSpc>
            <a:spcBef>
              <a:spcPct val="0"/>
            </a:spcBef>
            <a:spcAft>
              <a:spcPct val="15000"/>
            </a:spcAft>
            <a:buChar char="•"/>
          </a:pPr>
          <a:r>
            <a:rPr lang="en-US" sz="1800" kern="1200"/>
            <a:t>Understand the layout and key features of the CRM dashboard</a:t>
          </a:r>
        </a:p>
        <a:p>
          <a:pPr marL="171450" lvl="1" indent="-171450" algn="l" defTabSz="800100">
            <a:lnSpc>
              <a:spcPct val="90000"/>
            </a:lnSpc>
            <a:spcBef>
              <a:spcPct val="0"/>
            </a:spcBef>
            <a:spcAft>
              <a:spcPct val="15000"/>
            </a:spcAft>
            <a:buChar char="•"/>
          </a:pPr>
          <a:r>
            <a:rPr lang="en-US" sz="1800" kern="1200" dirty="0"/>
            <a:t>Enter and update lead and customer information accurately</a:t>
          </a:r>
        </a:p>
        <a:p>
          <a:pPr marL="171450" lvl="1" indent="-171450" algn="l" defTabSz="800100">
            <a:lnSpc>
              <a:spcPct val="90000"/>
            </a:lnSpc>
            <a:spcBef>
              <a:spcPct val="0"/>
            </a:spcBef>
            <a:spcAft>
              <a:spcPct val="15000"/>
            </a:spcAft>
            <a:buChar char="•"/>
          </a:pPr>
          <a:r>
            <a:rPr lang="en-US" sz="1800" kern="1200" dirty="0"/>
            <a:t>Set follow-up tasks and reminders</a:t>
          </a:r>
        </a:p>
        <a:p>
          <a:pPr marL="171450" lvl="1" indent="-171450" algn="l" defTabSz="800100">
            <a:lnSpc>
              <a:spcPct val="90000"/>
            </a:lnSpc>
            <a:spcBef>
              <a:spcPct val="0"/>
            </a:spcBef>
            <a:spcAft>
              <a:spcPct val="15000"/>
            </a:spcAft>
            <a:buChar char="•"/>
          </a:pPr>
          <a:r>
            <a:rPr lang="en-US" sz="1800" kern="1200" dirty="0"/>
            <a:t>Record call outcomes and next steps</a:t>
          </a:r>
        </a:p>
        <a:p>
          <a:pPr marL="171450" lvl="1" indent="-171450" algn="l" defTabSz="800100">
            <a:lnSpc>
              <a:spcPct val="90000"/>
            </a:lnSpc>
            <a:spcBef>
              <a:spcPct val="0"/>
            </a:spcBef>
            <a:spcAft>
              <a:spcPct val="15000"/>
            </a:spcAft>
            <a:buChar char="•"/>
          </a:pPr>
          <a:r>
            <a:rPr lang="en-US" sz="1800" kern="1200" dirty="0"/>
            <a:t>Use your pipeline view to manage priorities</a:t>
          </a:r>
        </a:p>
        <a:p>
          <a:pPr marL="171450" lvl="1" indent="-171450" algn="l" defTabSz="800100">
            <a:lnSpc>
              <a:spcPct val="90000"/>
            </a:lnSpc>
            <a:spcBef>
              <a:spcPct val="0"/>
            </a:spcBef>
            <a:spcAft>
              <a:spcPct val="15000"/>
            </a:spcAft>
            <a:buChar char="•"/>
          </a:pPr>
          <a:r>
            <a:rPr lang="en-US" sz="1800" kern="1200" dirty="0"/>
            <a:t>Follow compliance requirements related to client data entry</a:t>
          </a:r>
        </a:p>
      </dsp:txBody>
      <dsp:txXfrm>
        <a:off x="3381600" y="732906"/>
        <a:ext cx="5715692" cy="35359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22EE5-C607-4039-8F14-EBB90C5F2439}">
      <dsp:nvSpPr>
        <dsp:cNvPr id="0" name=""/>
        <dsp:cNvSpPr/>
      </dsp:nvSpPr>
      <dsp:spPr>
        <a:xfrm rot="16200000">
          <a:off x="-906145" y="908790"/>
          <a:ext cx="4413442" cy="25958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US" sz="2000" b="1" kern="1200" dirty="0"/>
            <a:t>Identifying Training Needs</a:t>
          </a:r>
        </a:p>
        <a:p>
          <a:pPr marL="114300" lvl="1" indent="-114300" algn="l" defTabSz="666750">
            <a:lnSpc>
              <a:spcPct val="90000"/>
            </a:lnSpc>
            <a:spcBef>
              <a:spcPct val="0"/>
            </a:spcBef>
            <a:spcAft>
              <a:spcPct val="15000"/>
            </a:spcAft>
            <a:buNone/>
          </a:pPr>
          <a:r>
            <a:rPr lang="en-US" sz="1500" kern="1200" dirty="0"/>
            <a:t>Use performance data (CRM metrics, call audits, conversion rates)</a:t>
          </a:r>
        </a:p>
        <a:p>
          <a:pPr marL="114300" lvl="1" indent="-114300" algn="l" defTabSz="666750">
            <a:lnSpc>
              <a:spcPct val="90000"/>
            </a:lnSpc>
            <a:spcBef>
              <a:spcPct val="0"/>
            </a:spcBef>
            <a:spcAft>
              <a:spcPct val="15000"/>
            </a:spcAft>
            <a:buNone/>
          </a:pPr>
          <a:endParaRPr lang="en-US" sz="1500" kern="1200" dirty="0"/>
        </a:p>
        <a:p>
          <a:pPr marL="114300" lvl="1" indent="-114300" algn="l" defTabSz="666750">
            <a:lnSpc>
              <a:spcPct val="90000"/>
            </a:lnSpc>
            <a:spcBef>
              <a:spcPct val="0"/>
            </a:spcBef>
            <a:spcAft>
              <a:spcPct val="15000"/>
            </a:spcAft>
            <a:buNone/>
          </a:pPr>
          <a:r>
            <a:rPr lang="en-US" sz="1500" kern="1200" dirty="0"/>
            <a:t>Conduct manager feedback sessions and self-assessments</a:t>
          </a:r>
        </a:p>
        <a:p>
          <a:pPr marL="114300" lvl="1" indent="-114300" algn="l" defTabSz="666750">
            <a:lnSpc>
              <a:spcPct val="90000"/>
            </a:lnSpc>
            <a:spcBef>
              <a:spcPct val="0"/>
            </a:spcBef>
            <a:spcAft>
              <a:spcPct val="15000"/>
            </a:spcAft>
            <a:buNone/>
          </a:pPr>
          <a:endParaRPr lang="en-US" sz="1500" kern="1200" dirty="0"/>
        </a:p>
        <a:p>
          <a:pPr marL="114300" lvl="1" indent="-114300" algn="l" defTabSz="666750">
            <a:lnSpc>
              <a:spcPct val="90000"/>
            </a:lnSpc>
            <a:spcBef>
              <a:spcPct val="0"/>
            </a:spcBef>
            <a:spcAft>
              <a:spcPct val="15000"/>
            </a:spcAft>
            <a:buNone/>
          </a:pPr>
          <a:r>
            <a:rPr lang="en-US" sz="1500" kern="1200" dirty="0"/>
            <a:t>Review new market requirements or product changes regularly</a:t>
          </a:r>
        </a:p>
        <a:p>
          <a:pPr marL="114300" lvl="1" indent="-114300" algn="l" defTabSz="666750">
            <a:lnSpc>
              <a:spcPct val="90000"/>
            </a:lnSpc>
            <a:spcBef>
              <a:spcPct val="0"/>
            </a:spcBef>
            <a:spcAft>
              <a:spcPct val="15000"/>
            </a:spcAft>
            <a:buNone/>
          </a:pPr>
          <a:r>
            <a:rPr lang="en-US" sz="1500" kern="1200"/>
            <a:t>Spot trends in common client objections or compliance error</a:t>
          </a:r>
          <a:endParaRPr lang="en-US" sz="1500" kern="1200" dirty="0"/>
        </a:p>
      </dsp:txBody>
      <dsp:txXfrm rot="5400000">
        <a:off x="129365" y="126718"/>
        <a:ext cx="2342422" cy="4160004"/>
      </dsp:txXfrm>
    </dsp:sp>
    <dsp:sp modelId="{0FEB0476-EA68-4F6D-B73E-94A33028F040}">
      <dsp:nvSpPr>
        <dsp:cNvPr id="0" name=""/>
        <dsp:cNvSpPr/>
      </dsp:nvSpPr>
      <dsp:spPr>
        <a:xfrm rot="16200000">
          <a:off x="1884404" y="908790"/>
          <a:ext cx="4413442" cy="25958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US" sz="2000" b="1" kern="1200" dirty="0"/>
            <a:t>Coaching Structures</a:t>
          </a:r>
        </a:p>
        <a:p>
          <a:pPr marL="114300" lvl="1" indent="-114300" algn="l" defTabSz="666750">
            <a:lnSpc>
              <a:spcPct val="90000"/>
            </a:lnSpc>
            <a:spcBef>
              <a:spcPct val="0"/>
            </a:spcBef>
            <a:spcAft>
              <a:spcPct val="15000"/>
            </a:spcAft>
            <a:buChar char="•"/>
          </a:pPr>
          <a:r>
            <a:rPr lang="en-US" sz="1500" kern="1200" dirty="0"/>
            <a:t>Monthly Coaching: Individual check-ins to review call quality, goals, and mindset</a:t>
          </a:r>
        </a:p>
        <a:p>
          <a:pPr marL="114300" lvl="1" indent="-114300" algn="l" defTabSz="666750">
            <a:lnSpc>
              <a:spcPct val="90000"/>
            </a:lnSpc>
            <a:spcBef>
              <a:spcPct val="0"/>
            </a:spcBef>
            <a:spcAft>
              <a:spcPct val="15000"/>
            </a:spcAft>
            <a:buChar char="•"/>
          </a:pPr>
          <a:endParaRPr lang="en-US" sz="1500" kern="1200" dirty="0"/>
        </a:p>
        <a:p>
          <a:pPr marL="114300" lvl="1" indent="-114300" algn="l" defTabSz="666750">
            <a:lnSpc>
              <a:spcPct val="90000"/>
            </a:lnSpc>
            <a:spcBef>
              <a:spcPct val="0"/>
            </a:spcBef>
            <a:spcAft>
              <a:spcPct val="15000"/>
            </a:spcAft>
            <a:buChar char="•"/>
          </a:pPr>
          <a:r>
            <a:rPr lang="en-US" sz="1500" kern="1200" dirty="0"/>
            <a:t>Quarterly Deep Dives: Skill audits, performance analysis,  career path mapping</a:t>
          </a:r>
        </a:p>
        <a:p>
          <a:pPr marL="114300" lvl="1" indent="-114300" algn="l" defTabSz="666750">
            <a:lnSpc>
              <a:spcPct val="90000"/>
            </a:lnSpc>
            <a:spcBef>
              <a:spcPct val="0"/>
            </a:spcBef>
            <a:spcAft>
              <a:spcPct val="15000"/>
            </a:spcAft>
            <a:buChar char="•"/>
          </a:pPr>
          <a:endParaRPr lang="en-US" sz="1500" kern="1200" dirty="0"/>
        </a:p>
        <a:p>
          <a:pPr marL="114300" lvl="1" indent="-114300" algn="l" defTabSz="666750">
            <a:lnSpc>
              <a:spcPct val="90000"/>
            </a:lnSpc>
            <a:spcBef>
              <a:spcPct val="0"/>
            </a:spcBef>
            <a:spcAft>
              <a:spcPct val="15000"/>
            </a:spcAft>
            <a:buChar char="•"/>
          </a:pPr>
          <a:r>
            <a:rPr lang="en-US" sz="1500" kern="1200" dirty="0"/>
            <a:t>Assign each rep a coach/mentor based on performance tier</a:t>
          </a:r>
        </a:p>
        <a:p>
          <a:pPr marL="114300" lvl="1" indent="-114300" algn="l" defTabSz="666750">
            <a:lnSpc>
              <a:spcPct val="90000"/>
            </a:lnSpc>
            <a:spcBef>
              <a:spcPct val="0"/>
            </a:spcBef>
            <a:spcAft>
              <a:spcPct val="15000"/>
            </a:spcAft>
            <a:buChar char="•"/>
          </a:pPr>
          <a:endParaRPr lang="en-US" sz="1500" kern="1200" dirty="0"/>
        </a:p>
        <a:p>
          <a:pPr marL="114300" lvl="1" indent="-114300" algn="l" defTabSz="666750">
            <a:lnSpc>
              <a:spcPct val="90000"/>
            </a:lnSpc>
            <a:spcBef>
              <a:spcPct val="0"/>
            </a:spcBef>
            <a:spcAft>
              <a:spcPct val="15000"/>
            </a:spcAft>
            <a:buChar char="•"/>
          </a:pPr>
          <a:r>
            <a:rPr lang="en-US" sz="1500" kern="1200" dirty="0"/>
            <a:t>Use recorded calls and live demos</a:t>
          </a:r>
        </a:p>
      </dsp:txBody>
      <dsp:txXfrm rot="5400000">
        <a:off x="2919914" y="126718"/>
        <a:ext cx="2342422" cy="4160004"/>
      </dsp:txXfrm>
    </dsp:sp>
    <dsp:sp modelId="{F8DB2F22-41B5-4CE2-A8F1-8918EA70E09A}">
      <dsp:nvSpPr>
        <dsp:cNvPr id="0" name=""/>
        <dsp:cNvSpPr/>
      </dsp:nvSpPr>
      <dsp:spPr>
        <a:xfrm rot="16200000">
          <a:off x="4674953" y="908790"/>
          <a:ext cx="4413442" cy="25958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650" bIns="0" numCol="1" spcCol="1270" anchor="t" anchorCtr="0">
          <a:noAutofit/>
        </a:bodyPr>
        <a:lstStyle/>
        <a:p>
          <a:pPr marL="0" lvl="0" indent="0" algn="l" defTabSz="844550">
            <a:lnSpc>
              <a:spcPct val="90000"/>
            </a:lnSpc>
            <a:spcBef>
              <a:spcPct val="0"/>
            </a:spcBef>
            <a:spcAft>
              <a:spcPct val="35000"/>
            </a:spcAft>
            <a:buNone/>
          </a:pPr>
          <a:r>
            <a:rPr lang="en-US" sz="1900" kern="1200" dirty="0"/>
            <a:t> </a:t>
          </a:r>
          <a:r>
            <a:rPr lang="en-US" sz="2000" b="1" kern="1200" dirty="0"/>
            <a:t>Growing Talent from Within</a:t>
          </a:r>
        </a:p>
        <a:p>
          <a:pPr marL="114300" lvl="1" indent="-114300" algn="l" defTabSz="666750">
            <a:lnSpc>
              <a:spcPct val="90000"/>
            </a:lnSpc>
            <a:spcBef>
              <a:spcPct val="0"/>
            </a:spcBef>
            <a:spcAft>
              <a:spcPct val="15000"/>
            </a:spcAft>
            <a:buChar char="•"/>
          </a:pPr>
          <a:r>
            <a:rPr lang="en-US" sz="1500" kern="1200" dirty="0"/>
            <a:t>Targeted learning paths with practice drills for specific weaknesses</a:t>
          </a:r>
        </a:p>
        <a:p>
          <a:pPr marL="114300" lvl="1" indent="-114300" algn="l" defTabSz="666750">
            <a:lnSpc>
              <a:spcPct val="90000"/>
            </a:lnSpc>
            <a:spcBef>
              <a:spcPct val="0"/>
            </a:spcBef>
            <a:spcAft>
              <a:spcPct val="15000"/>
            </a:spcAft>
            <a:buChar char="•"/>
          </a:pPr>
          <a:endParaRPr lang="en-US" sz="1500" kern="1200" dirty="0"/>
        </a:p>
        <a:p>
          <a:pPr marL="114300" lvl="1" indent="-114300" algn="l" defTabSz="666750">
            <a:lnSpc>
              <a:spcPct val="90000"/>
            </a:lnSpc>
            <a:spcBef>
              <a:spcPct val="0"/>
            </a:spcBef>
            <a:spcAft>
              <a:spcPct val="15000"/>
            </a:spcAft>
            <a:buChar char="•"/>
          </a:pPr>
          <a:r>
            <a:rPr lang="en-US" sz="1500" kern="1200" dirty="0"/>
            <a:t>Create fast-track programs for high performers (e.g., leadership grooming, complex sales modules)</a:t>
          </a:r>
        </a:p>
        <a:p>
          <a:pPr marL="114300" lvl="1" indent="-114300" algn="l" defTabSz="666750">
            <a:lnSpc>
              <a:spcPct val="90000"/>
            </a:lnSpc>
            <a:spcBef>
              <a:spcPct val="0"/>
            </a:spcBef>
            <a:spcAft>
              <a:spcPct val="15000"/>
            </a:spcAft>
            <a:buChar char="•"/>
          </a:pPr>
          <a:endParaRPr lang="en-US" sz="1500" kern="1200" dirty="0"/>
        </a:p>
        <a:p>
          <a:pPr marL="114300" lvl="1" indent="-114300" algn="l" defTabSz="666750">
            <a:lnSpc>
              <a:spcPct val="90000"/>
            </a:lnSpc>
            <a:spcBef>
              <a:spcPct val="0"/>
            </a:spcBef>
            <a:spcAft>
              <a:spcPct val="15000"/>
            </a:spcAft>
            <a:buChar char="•"/>
          </a:pPr>
          <a:r>
            <a:rPr lang="en-US" sz="1500" kern="1200" dirty="0"/>
            <a:t>Use real deals as growth assignments</a:t>
          </a:r>
        </a:p>
        <a:p>
          <a:pPr marL="114300" lvl="1" indent="-114300" algn="l" defTabSz="666750">
            <a:lnSpc>
              <a:spcPct val="90000"/>
            </a:lnSpc>
            <a:spcBef>
              <a:spcPct val="0"/>
            </a:spcBef>
            <a:spcAft>
              <a:spcPct val="15000"/>
            </a:spcAft>
            <a:buChar char="•"/>
          </a:pPr>
          <a:r>
            <a:rPr lang="en-US" sz="1500" kern="1200" dirty="0"/>
            <a:t>Alignment with KPIs and revenue goals</a:t>
          </a:r>
        </a:p>
      </dsp:txBody>
      <dsp:txXfrm rot="5400000">
        <a:off x="5710463" y="126718"/>
        <a:ext cx="2342422" cy="4160004"/>
      </dsp:txXfrm>
    </dsp:sp>
    <dsp:sp modelId="{E351EC75-14A9-49A2-94E7-0A0968DC9FAE}">
      <dsp:nvSpPr>
        <dsp:cNvPr id="0" name=""/>
        <dsp:cNvSpPr/>
      </dsp:nvSpPr>
      <dsp:spPr>
        <a:xfrm rot="16200000">
          <a:off x="7465503" y="908790"/>
          <a:ext cx="4413442" cy="25958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US" sz="2000" b="1" kern="1200" dirty="0"/>
            <a:t>Peer Learning Strategies</a:t>
          </a:r>
          <a:endParaRPr lang="en-US" sz="2000" kern="1200" dirty="0"/>
        </a:p>
        <a:p>
          <a:pPr marL="114300" lvl="1" indent="-114300" algn="l" defTabSz="666750">
            <a:lnSpc>
              <a:spcPct val="90000"/>
            </a:lnSpc>
            <a:spcBef>
              <a:spcPct val="0"/>
            </a:spcBef>
            <a:spcAft>
              <a:spcPct val="15000"/>
            </a:spcAft>
            <a:buNone/>
          </a:pPr>
          <a:r>
            <a:rPr lang="en-US" sz="1500" kern="1200" dirty="0"/>
            <a:t>Monthly "Best Call Breakdown" sessions with top performers</a:t>
          </a:r>
        </a:p>
        <a:p>
          <a:pPr marL="114300" lvl="1" indent="-114300" algn="l" defTabSz="666750">
            <a:lnSpc>
              <a:spcPct val="90000"/>
            </a:lnSpc>
            <a:spcBef>
              <a:spcPct val="0"/>
            </a:spcBef>
            <a:spcAft>
              <a:spcPct val="15000"/>
            </a:spcAft>
            <a:buNone/>
          </a:pPr>
          <a:endParaRPr lang="en-US" sz="1500" kern="1200" dirty="0"/>
        </a:p>
        <a:p>
          <a:pPr marL="114300" lvl="1" indent="-114300" algn="l" defTabSz="666750">
            <a:lnSpc>
              <a:spcPct val="90000"/>
            </a:lnSpc>
            <a:spcBef>
              <a:spcPct val="0"/>
            </a:spcBef>
            <a:spcAft>
              <a:spcPct val="15000"/>
            </a:spcAft>
            <a:buNone/>
          </a:pPr>
          <a:r>
            <a:rPr lang="en-US" sz="1500" kern="1200" dirty="0"/>
            <a:t>Peer-to-peer mentoring for onboarding or support</a:t>
          </a:r>
        </a:p>
        <a:p>
          <a:pPr marL="114300" lvl="1" indent="-114300" algn="l" defTabSz="666750">
            <a:lnSpc>
              <a:spcPct val="90000"/>
            </a:lnSpc>
            <a:spcBef>
              <a:spcPct val="0"/>
            </a:spcBef>
            <a:spcAft>
              <a:spcPct val="15000"/>
            </a:spcAft>
            <a:buNone/>
          </a:pPr>
          <a:endParaRPr lang="en-US" sz="1500" kern="1200" dirty="0"/>
        </a:p>
        <a:p>
          <a:pPr marL="114300" lvl="1" indent="-114300" algn="l" defTabSz="666750">
            <a:lnSpc>
              <a:spcPct val="90000"/>
            </a:lnSpc>
            <a:spcBef>
              <a:spcPct val="0"/>
            </a:spcBef>
            <a:spcAft>
              <a:spcPct val="15000"/>
            </a:spcAft>
            <a:buNone/>
          </a:pPr>
          <a:r>
            <a:rPr lang="en-US" sz="1500" kern="1200" dirty="0"/>
            <a:t>Create a knowledge bank (scripts, objection wins, email templates)</a:t>
          </a:r>
        </a:p>
        <a:p>
          <a:pPr marL="114300" lvl="1" indent="-114300" algn="l" defTabSz="666750">
            <a:lnSpc>
              <a:spcPct val="90000"/>
            </a:lnSpc>
            <a:spcBef>
              <a:spcPct val="0"/>
            </a:spcBef>
            <a:spcAft>
              <a:spcPct val="15000"/>
            </a:spcAft>
            <a:buNone/>
          </a:pPr>
          <a:endParaRPr lang="en-US" sz="1500" kern="1200" dirty="0"/>
        </a:p>
        <a:p>
          <a:pPr marL="114300" lvl="1" indent="-114300" algn="l" defTabSz="666750">
            <a:lnSpc>
              <a:spcPct val="90000"/>
            </a:lnSpc>
            <a:spcBef>
              <a:spcPct val="0"/>
            </a:spcBef>
            <a:spcAft>
              <a:spcPct val="15000"/>
            </a:spcAft>
            <a:buNone/>
          </a:pPr>
          <a:r>
            <a:rPr lang="en-US" sz="1500" kern="1200" dirty="0"/>
            <a:t>Encourage cross-sharing between product, sales, and CRM champions</a:t>
          </a:r>
        </a:p>
      </dsp:txBody>
      <dsp:txXfrm rot="5400000">
        <a:off x="8501013" y="126718"/>
        <a:ext cx="2342422" cy="416000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22EE5-C607-4039-8F14-EBB90C5F2439}">
      <dsp:nvSpPr>
        <dsp:cNvPr id="0" name=""/>
        <dsp:cNvSpPr/>
      </dsp:nvSpPr>
      <dsp:spPr>
        <a:xfrm rot="16200000">
          <a:off x="-464092" y="465431"/>
          <a:ext cx="4413442" cy="348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US" sz="2000" b="1" kern="1200" dirty="0"/>
            <a:t>Core Roles &amp; Responsibilities</a:t>
          </a:r>
        </a:p>
        <a:p>
          <a:pPr marL="171450" lvl="1" indent="-171450" algn="l" defTabSz="800100">
            <a:lnSpc>
              <a:spcPct val="90000"/>
            </a:lnSpc>
            <a:spcBef>
              <a:spcPct val="0"/>
            </a:spcBef>
            <a:spcAft>
              <a:spcPct val="15000"/>
            </a:spcAft>
            <a:buFont typeface="Arial" panose="020B0604020202020204" pitchFamily="34" charset="0"/>
            <a:buChar char="•"/>
          </a:pPr>
          <a:r>
            <a:rPr lang="en-US" sz="1800" b="1" kern="1200" dirty="0"/>
            <a:t>L</a:t>
          </a:r>
          <a:r>
            <a:rPr lang="en-US" sz="1800" b="0" kern="1200" dirty="0"/>
            <a:t>&amp;D Head : Oversees training strategy, content design, and impact tracking</a:t>
          </a:r>
        </a:p>
        <a:p>
          <a:pPr marL="171450" lvl="1" indent="-171450" algn="l" defTabSz="800100">
            <a:lnSpc>
              <a:spcPct val="90000"/>
            </a:lnSpc>
            <a:spcBef>
              <a:spcPct val="0"/>
            </a:spcBef>
            <a:spcAft>
              <a:spcPct val="15000"/>
            </a:spcAft>
            <a:buFont typeface="Arial" panose="020B0604020202020204" pitchFamily="34" charset="0"/>
            <a:buChar char="•"/>
          </a:pPr>
          <a:endParaRPr lang="en-US" sz="1800" b="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kern="1200" dirty="0"/>
            <a:t>Sales Trainer/Coach: Delivers sessions, role-plays, and field coaching</a:t>
          </a:r>
        </a:p>
        <a:p>
          <a:pPr marL="171450" lvl="1" indent="-171450" algn="l" defTabSz="800100">
            <a:lnSpc>
              <a:spcPct val="90000"/>
            </a:lnSpc>
            <a:spcBef>
              <a:spcPct val="0"/>
            </a:spcBef>
            <a:spcAft>
              <a:spcPct val="15000"/>
            </a:spcAft>
            <a:buFont typeface="Arial" panose="020B0604020202020204" pitchFamily="34" charset="0"/>
            <a:buChar char="•"/>
          </a:pPr>
          <a:endParaRPr lang="en-US" sz="1800" b="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kern="1200" dirty="0"/>
            <a:t>Design Support: For Content Management of Training </a:t>
          </a:r>
        </a:p>
        <a:p>
          <a:pPr marL="171450" lvl="1" indent="-171450" algn="l" defTabSz="800100">
            <a:lnSpc>
              <a:spcPct val="90000"/>
            </a:lnSpc>
            <a:spcBef>
              <a:spcPct val="0"/>
            </a:spcBef>
            <a:spcAft>
              <a:spcPct val="15000"/>
            </a:spcAft>
            <a:buFont typeface="Arial" panose="020B0604020202020204" pitchFamily="34" charset="0"/>
            <a:buChar char="•"/>
          </a:pPr>
          <a:endParaRPr lang="en-US" sz="1800" b="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kern="1200" dirty="0"/>
            <a:t>Tools Trainer or Tools support </a:t>
          </a:r>
        </a:p>
      </dsp:txBody>
      <dsp:txXfrm rot="5400000">
        <a:off x="171345" y="170004"/>
        <a:ext cx="3142568" cy="4073432"/>
      </dsp:txXfrm>
    </dsp:sp>
    <dsp:sp modelId="{0FEB0476-EA68-4F6D-B73E-94A33028F040}">
      <dsp:nvSpPr>
        <dsp:cNvPr id="0" name=""/>
        <dsp:cNvSpPr/>
      </dsp:nvSpPr>
      <dsp:spPr>
        <a:xfrm rot="16200000">
          <a:off x="3279679" y="465431"/>
          <a:ext cx="4413442" cy="348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5100" bIns="0" numCol="1" spcCol="1270" anchor="t" anchorCtr="0">
          <a:noAutofit/>
        </a:bodyPr>
        <a:lstStyle/>
        <a:p>
          <a:pPr marL="0" lvl="0" indent="0" algn="l" defTabSz="1155700">
            <a:lnSpc>
              <a:spcPct val="90000"/>
            </a:lnSpc>
            <a:spcBef>
              <a:spcPct val="0"/>
            </a:spcBef>
            <a:spcAft>
              <a:spcPct val="35000"/>
            </a:spcAft>
            <a:buNone/>
          </a:pPr>
          <a:r>
            <a:rPr lang="en-US" sz="2600" b="1" kern="1200" dirty="0"/>
            <a:t> </a:t>
          </a:r>
          <a:r>
            <a:rPr lang="en-US" sz="2000" b="1" kern="1200" dirty="0"/>
            <a:t>Tools &amp; Platforms</a:t>
          </a:r>
        </a:p>
        <a:p>
          <a:pPr marL="171450" lvl="1" indent="-171450" algn="l" defTabSz="800100">
            <a:lnSpc>
              <a:spcPct val="90000"/>
            </a:lnSpc>
            <a:spcBef>
              <a:spcPct val="0"/>
            </a:spcBef>
            <a:spcAft>
              <a:spcPct val="15000"/>
            </a:spcAft>
            <a:buChar char="•"/>
          </a:pPr>
          <a:r>
            <a:rPr lang="en-US" sz="1800" kern="1200" dirty="0"/>
            <a:t>LMS (Learning Management System) – For hosting content, tracking progress</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Call Review Tools – For performance analysis and coaching</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CRM Integration – To track training impact on sales behavior</a:t>
          </a:r>
        </a:p>
      </dsp:txBody>
      <dsp:txXfrm rot="5400000">
        <a:off x="3915116" y="170004"/>
        <a:ext cx="3142568" cy="4073432"/>
      </dsp:txXfrm>
    </dsp:sp>
    <dsp:sp modelId="{F8DB2F22-41B5-4CE2-A8F1-8918EA70E09A}">
      <dsp:nvSpPr>
        <dsp:cNvPr id="0" name=""/>
        <dsp:cNvSpPr/>
      </dsp:nvSpPr>
      <dsp:spPr>
        <a:xfrm rot="16200000">
          <a:off x="7023450" y="465431"/>
          <a:ext cx="4413442" cy="34825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0" rIns="190500" bIns="0" numCol="1" spcCol="1270" anchor="t" anchorCtr="0">
          <a:noAutofit/>
        </a:bodyPr>
        <a:lstStyle/>
        <a:p>
          <a:pPr marL="0" lvl="0" indent="0" algn="l" defTabSz="1333500">
            <a:lnSpc>
              <a:spcPct val="90000"/>
            </a:lnSpc>
            <a:spcBef>
              <a:spcPct val="0"/>
            </a:spcBef>
            <a:spcAft>
              <a:spcPct val="35000"/>
            </a:spcAft>
            <a:buNone/>
          </a:pPr>
          <a:r>
            <a:rPr lang="en-US" sz="3000" kern="1200" dirty="0"/>
            <a:t> </a:t>
          </a:r>
          <a:r>
            <a:rPr lang="en-US" sz="3000" b="1" kern="1200" dirty="0"/>
            <a:t> </a:t>
          </a:r>
          <a:r>
            <a:rPr lang="en-US" sz="2000" b="1" kern="1200" dirty="0"/>
            <a:t>Scalability Enablers</a:t>
          </a:r>
        </a:p>
        <a:p>
          <a:pPr marL="171450" lvl="1" indent="-171450" algn="l" defTabSz="800100">
            <a:lnSpc>
              <a:spcPct val="90000"/>
            </a:lnSpc>
            <a:spcBef>
              <a:spcPct val="0"/>
            </a:spcBef>
            <a:spcAft>
              <a:spcPct val="15000"/>
            </a:spcAft>
            <a:buChar char="•"/>
          </a:pPr>
          <a:r>
            <a:rPr lang="en-US" sz="1800" kern="1200" dirty="0"/>
            <a:t>Targeted learning paths with practice drills for specific weaknesses</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Use real deals as growth assignments</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Alignment with KPIs and revenue goals</a:t>
          </a:r>
        </a:p>
      </dsp:txBody>
      <dsp:txXfrm rot="5400000">
        <a:off x="7658887" y="170004"/>
        <a:ext cx="3142568" cy="40734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FA2E5-4ABB-42A1-8E24-33E25E1D4ECD}">
      <dsp:nvSpPr>
        <dsp:cNvPr id="0" name=""/>
        <dsp:cNvSpPr/>
      </dsp:nvSpPr>
      <dsp:spPr>
        <a:xfrm>
          <a:off x="1632783" y="251056"/>
          <a:ext cx="3244427" cy="3244427"/>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Capability</a:t>
          </a:r>
          <a:endParaRPr lang="en-US" sz="2000" kern="1200" dirty="0"/>
        </a:p>
      </dsp:txBody>
      <dsp:txXfrm>
        <a:off x="3342674" y="938566"/>
        <a:ext cx="1158724" cy="965603"/>
      </dsp:txXfrm>
    </dsp:sp>
    <dsp:sp modelId="{A2A95198-3164-4EAD-B49F-138112A721B8}">
      <dsp:nvSpPr>
        <dsp:cNvPr id="0" name=""/>
        <dsp:cNvSpPr/>
      </dsp:nvSpPr>
      <dsp:spPr>
        <a:xfrm>
          <a:off x="1565963" y="366929"/>
          <a:ext cx="3244427" cy="3244427"/>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Credibility</a:t>
          </a:r>
          <a:endParaRPr lang="en-US" sz="2000" kern="1200" dirty="0"/>
        </a:p>
      </dsp:txBody>
      <dsp:txXfrm>
        <a:off x="2338446" y="2471944"/>
        <a:ext cx="1738086" cy="849731"/>
      </dsp:txXfrm>
    </dsp:sp>
    <dsp:sp modelId="{3E7E73FD-FB9F-4812-A528-0A4CC62C9123}">
      <dsp:nvSpPr>
        <dsp:cNvPr id="0" name=""/>
        <dsp:cNvSpPr/>
      </dsp:nvSpPr>
      <dsp:spPr>
        <a:xfrm>
          <a:off x="1469814" y="450913"/>
          <a:ext cx="3244427" cy="3244427"/>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Credibility</a:t>
          </a:r>
          <a:endParaRPr lang="en-US" sz="2000" kern="1200" dirty="0"/>
        </a:p>
      </dsp:txBody>
      <dsp:txXfrm>
        <a:off x="1845627" y="1138423"/>
        <a:ext cx="1158724" cy="965603"/>
      </dsp:txXfrm>
    </dsp:sp>
    <dsp:sp modelId="{4826BF2B-1514-40A4-B502-1A8D4E6B23B6}">
      <dsp:nvSpPr>
        <dsp:cNvPr id="0" name=""/>
        <dsp:cNvSpPr/>
      </dsp:nvSpPr>
      <dsp:spPr>
        <a:xfrm>
          <a:off x="1432205" y="50211"/>
          <a:ext cx="3646118" cy="3646118"/>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D95DE1-CE84-4C48-B0CC-E287AADB5E47}">
      <dsp:nvSpPr>
        <dsp:cNvPr id="0" name=""/>
        <dsp:cNvSpPr/>
      </dsp:nvSpPr>
      <dsp:spPr>
        <a:xfrm>
          <a:off x="1365118" y="165878"/>
          <a:ext cx="3646118" cy="3646118"/>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5B529D-15B6-485C-8EEC-8CB2F540AD17}">
      <dsp:nvSpPr>
        <dsp:cNvPr id="0" name=""/>
        <dsp:cNvSpPr/>
      </dsp:nvSpPr>
      <dsp:spPr>
        <a:xfrm>
          <a:off x="1268700" y="250068"/>
          <a:ext cx="3646118" cy="3646118"/>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ED5671-6D74-4DBE-A67F-65A58DE46058}" type="datetimeFigureOut">
              <a:rPr lang="en-US" smtClean="0"/>
              <a:t>7/18/2025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5C9DA5-9954-4394-AD46-A0E37CC8AF36}" type="slidenum">
              <a:rPr lang="en-US" smtClean="0"/>
              <a:t>‹#›</a:t>
            </a:fld>
            <a:endParaRPr lang="en-US"/>
          </a:p>
        </p:txBody>
      </p:sp>
    </p:spTree>
    <p:extLst>
      <p:ext uri="{BB962C8B-B14F-4D97-AF65-F5344CB8AC3E}">
        <p14:creationId xmlns:p14="http://schemas.microsoft.com/office/powerpoint/2010/main" val="1454265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This slide introduces the purpose of the training journey: not just skill-building, but business alignment. Emphasize how L&amp;D can accelerate revenue, improve client outcomes, and reinforce the company’s positioning as a high-trust, tech-savvy mortgage brand.</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rPr dirty="0"/>
              <a:t>The </a:t>
            </a:r>
            <a:r>
              <a:rPr lang="en-US" dirty="0"/>
              <a:t>(x days)</a:t>
            </a:r>
            <a:r>
              <a:rPr dirty="0"/>
              <a:t>roadmap creates structure and psychological safety for new hires. Ensure each phase is linked to key skills like product fluency, CRM use, and confidence in presenting.</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rPr dirty="0"/>
              <a:t>This gives managers and trainees visibility into the journey. Add links to micro-learning videos and simulation scenarios hosted on LMS or Google Classroom.</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2B2B7-4D39-DC75-808A-F2BCD2DCA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9DF80-6B89-473B-21F0-C8F0F82FB3A1}"/>
              </a:ext>
            </a:extLst>
          </p:cNvPr>
          <p:cNvSpPr>
            <a:spLocks noGrp="1" noRot="1" noChangeAspect="1"/>
          </p:cNvSpPr>
          <p:nvPr>
            <p:ph type="sldImg" idx="2"/>
          </p:nvPr>
        </p:nvSpPr>
        <p:spPr>
          <a:xfrm>
            <a:off x="685800" y="1143000"/>
            <a:ext cx="5486400" cy="3086100"/>
          </a:xfrm>
        </p:spPr>
      </p:sp>
      <p:sp>
        <p:nvSpPr>
          <p:cNvPr id="3" name="Notes Placeholder 2">
            <a:extLst>
              <a:ext uri="{FF2B5EF4-FFF2-40B4-BE49-F238E27FC236}">
                <a16:creationId xmlns:a16="http://schemas.microsoft.com/office/drawing/2014/main" id="{6336E710-1118-947C-4981-94D18895F1E2}"/>
              </a:ext>
            </a:extLst>
          </p:cNvPr>
          <p:cNvSpPr>
            <a:spLocks noGrp="1"/>
          </p:cNvSpPr>
          <p:nvPr>
            <p:ph type="body" sz="quarter" idx="3"/>
          </p:nvPr>
        </p:nvSpPr>
        <p:spPr/>
        <p:txBody>
          <a:bodyPr/>
          <a:lstStyle/>
          <a:p>
            <a:r>
              <a:rPr dirty="0"/>
              <a:t>This gives managers and trainees visibility into the journey. Add links to micro-learning videos and simulation scenarios hosted on LMS or Google Classroom.</a:t>
            </a:r>
          </a:p>
        </p:txBody>
      </p:sp>
      <p:sp>
        <p:nvSpPr>
          <p:cNvPr id="4" name="Slide Number Placeholder 3">
            <a:extLst>
              <a:ext uri="{FF2B5EF4-FFF2-40B4-BE49-F238E27FC236}">
                <a16:creationId xmlns:a16="http://schemas.microsoft.com/office/drawing/2014/main" id="{9FF4A866-F98B-2881-33D2-68226F96C40E}"/>
              </a:ext>
            </a:extLst>
          </p:cNvPr>
          <p:cNvSpPr>
            <a:spLocks noGrp="1"/>
          </p:cNvSpPr>
          <p:nvPr>
            <p:ph type="sldNum" sz="quarter" idx="5"/>
          </p:nvPr>
        </p:nvSpPr>
        <p:spPr/>
      </p:sp>
    </p:spTree>
    <p:extLst>
      <p:ext uri="{BB962C8B-B14F-4D97-AF65-F5344CB8AC3E}">
        <p14:creationId xmlns:p14="http://schemas.microsoft.com/office/powerpoint/2010/main" val="2673888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1C331-FB22-40E0-3634-926D461FED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71677B-16AE-0C12-7A77-42C9195EBBB5}"/>
              </a:ext>
            </a:extLst>
          </p:cNvPr>
          <p:cNvSpPr>
            <a:spLocks noGrp="1" noRot="1" noChangeAspect="1"/>
          </p:cNvSpPr>
          <p:nvPr>
            <p:ph type="sldImg" idx="2"/>
          </p:nvPr>
        </p:nvSpPr>
        <p:spPr>
          <a:xfrm>
            <a:off x="685800" y="1143000"/>
            <a:ext cx="5486400" cy="3086100"/>
          </a:xfrm>
        </p:spPr>
      </p:sp>
      <p:sp>
        <p:nvSpPr>
          <p:cNvPr id="3" name="Notes Placeholder 2">
            <a:extLst>
              <a:ext uri="{FF2B5EF4-FFF2-40B4-BE49-F238E27FC236}">
                <a16:creationId xmlns:a16="http://schemas.microsoft.com/office/drawing/2014/main" id="{7260B29A-9BF7-DE6B-F1C8-38595A862CF2}"/>
              </a:ext>
            </a:extLst>
          </p:cNvPr>
          <p:cNvSpPr>
            <a:spLocks noGrp="1"/>
          </p:cNvSpPr>
          <p:nvPr>
            <p:ph type="body" sz="quarter" idx="3"/>
          </p:nvPr>
        </p:nvSpPr>
        <p:spPr/>
        <p:txBody>
          <a:bodyPr/>
          <a:lstStyle/>
          <a:p>
            <a:r>
              <a:rPr dirty="0"/>
              <a:t>This gives managers and trainees visibility into the journey. Add links to micro-learning videos and simulation scenarios hosted on LMS or Google Classroom.</a:t>
            </a:r>
          </a:p>
        </p:txBody>
      </p:sp>
      <p:sp>
        <p:nvSpPr>
          <p:cNvPr id="4" name="Slide Number Placeholder 3">
            <a:extLst>
              <a:ext uri="{FF2B5EF4-FFF2-40B4-BE49-F238E27FC236}">
                <a16:creationId xmlns:a16="http://schemas.microsoft.com/office/drawing/2014/main" id="{D9D071C2-FACC-71E8-793F-13DCC6C88701}"/>
              </a:ext>
            </a:extLst>
          </p:cNvPr>
          <p:cNvSpPr>
            <a:spLocks noGrp="1"/>
          </p:cNvSpPr>
          <p:nvPr>
            <p:ph type="sldNum" sz="quarter" idx="5"/>
          </p:nvPr>
        </p:nvSpPr>
        <p:spPr/>
      </p:sp>
    </p:spTree>
    <p:extLst>
      <p:ext uri="{BB962C8B-B14F-4D97-AF65-F5344CB8AC3E}">
        <p14:creationId xmlns:p14="http://schemas.microsoft.com/office/powerpoint/2010/main" val="3113698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Scalable L&amp;D requires structure. Recommend a lean internal team supported by SMEs or freelance content creators.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ormAutofit/>
          </a:bodyPr>
          <a:lstStyle>
            <a:lvl1pPr>
              <a:defRPr sz="4000"/>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normAutofit/>
          </a:bodyPr>
          <a:lstStyle>
            <a:lvl1pPr marL="0" indent="0" algn="ctr">
              <a:buNone/>
              <a:defRPr sz="3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7/18/2025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32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4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4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6.xml.rels><?xml version="1.0" encoding="UTF-8" standalone="yes"?>
<Relationships xmlns="http://schemas.openxmlformats.org/package/2006/relationships"><Relationship Id="rId3" Type="http://schemas.openxmlformats.org/officeDocument/2006/relationships/hyperlink" Target="mailto:shyama@writxt.com" TargetMode="External"/><Relationship Id="rId2" Type="http://schemas.openxmlformats.org/officeDocument/2006/relationships/hyperlink" Target="mailto:shyamad@gmail.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41668"/>
            <a:ext cx="10363200" cy="1470025"/>
          </a:xfrm>
        </p:spPr>
        <p:txBody>
          <a:bodyPr/>
          <a:lstStyle/>
          <a:p>
            <a:r>
              <a:rPr lang="en-US" b="1" dirty="0">
                <a:solidFill>
                  <a:schemeClr val="bg1"/>
                </a:solidFill>
              </a:rPr>
              <a:t>Retail and Mortgage - </a:t>
            </a:r>
            <a:r>
              <a:rPr b="1" dirty="0">
                <a:solidFill>
                  <a:schemeClr val="bg1"/>
                </a:solidFill>
              </a:rPr>
              <a:t>Sales L&amp;D Strategy</a:t>
            </a:r>
          </a:p>
        </p:txBody>
      </p:sp>
      <p:sp>
        <p:nvSpPr>
          <p:cNvPr id="3" name="Subtitle 2"/>
          <p:cNvSpPr>
            <a:spLocks noGrp="1"/>
          </p:cNvSpPr>
          <p:nvPr>
            <p:ph type="subTitle" idx="1"/>
          </p:nvPr>
        </p:nvSpPr>
        <p:spPr>
          <a:xfrm>
            <a:off x="1828800" y="3534276"/>
            <a:ext cx="8534400" cy="1752600"/>
          </a:xfrm>
        </p:spPr>
        <p:txBody>
          <a:bodyPr/>
          <a:lstStyle/>
          <a:p>
            <a:r>
              <a:rPr b="1" dirty="0">
                <a:solidFill>
                  <a:schemeClr val="bg1"/>
                </a:solidFill>
              </a:rPr>
              <a:t>Enabling Performance</a:t>
            </a:r>
            <a:endParaRPr lang="en-US" b="1" dirty="0">
              <a:solidFill>
                <a:schemeClr val="bg1"/>
              </a:solidFill>
            </a:endParaRPr>
          </a:p>
          <a:p>
            <a:r>
              <a:rPr b="1" dirty="0">
                <a:solidFill>
                  <a:schemeClr val="bg1"/>
                </a:solidFill>
              </a:rPr>
              <a:t> Trust &amp; Growth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a:t>L&amp;D </a:t>
            </a:r>
            <a:r>
              <a:rPr lang="en-US" dirty="0"/>
              <a:t>Philosophy and </a:t>
            </a:r>
            <a:r>
              <a:rPr dirty="0"/>
              <a:t>Vision for High-Performance Sales Teams</a:t>
            </a:r>
          </a:p>
        </p:txBody>
      </p:sp>
      <p:sp>
        <p:nvSpPr>
          <p:cNvPr id="3" name="Content Placeholder 2"/>
          <p:cNvSpPr>
            <a:spLocks noGrp="1"/>
          </p:cNvSpPr>
          <p:nvPr>
            <p:ph idx="1"/>
          </p:nvPr>
        </p:nvSpPr>
        <p:spPr>
          <a:xfrm>
            <a:off x="442686" y="4321796"/>
            <a:ext cx="7082504" cy="1832809"/>
          </a:xfrm>
        </p:spPr>
        <p:txBody>
          <a:bodyPr/>
          <a:lstStyle/>
          <a:p>
            <a:pPr marL="0" indent="0">
              <a:buNone/>
            </a:pPr>
            <a:r>
              <a:rPr lang="en-US" b="1" dirty="0"/>
              <a:t>The Vision:</a:t>
            </a:r>
          </a:p>
          <a:p>
            <a:pPr marL="0" indent="0">
              <a:buNone/>
            </a:pPr>
            <a:r>
              <a:rPr dirty="0"/>
              <a:t>Training </a:t>
            </a:r>
            <a:r>
              <a:rPr lang="en-US" dirty="0"/>
              <a:t>is about </a:t>
            </a:r>
            <a:r>
              <a:rPr dirty="0"/>
              <a:t>impact. Our strategy accelerates revenue, builds client trust, and positions the brand as a leader in digital mortgage services.</a:t>
            </a:r>
          </a:p>
        </p:txBody>
      </p:sp>
      <p:pic>
        <p:nvPicPr>
          <p:cNvPr id="12" name="Picture 11" descr="A group of people walking up a mountain with a trophy&#10;&#10;AI-generated content may be incorrect.">
            <a:extLst>
              <a:ext uri="{FF2B5EF4-FFF2-40B4-BE49-F238E27FC236}">
                <a16:creationId xmlns:a16="http://schemas.microsoft.com/office/drawing/2014/main" id="{547717DE-11F6-E0EF-9393-63DABB145E5E}"/>
              </a:ext>
            </a:extLst>
          </p:cNvPr>
          <p:cNvPicPr>
            <a:picLocks noChangeAspect="1"/>
          </p:cNvPicPr>
          <p:nvPr/>
        </p:nvPicPr>
        <p:blipFill>
          <a:blip r:embed="rId3"/>
          <a:stretch>
            <a:fillRect/>
          </a:stretch>
        </p:blipFill>
        <p:spPr>
          <a:xfrm>
            <a:off x="8395854" y="1598328"/>
            <a:ext cx="3796145" cy="4601304"/>
          </a:xfrm>
          <a:prstGeom prst="rect">
            <a:avLst/>
          </a:prstGeom>
        </p:spPr>
      </p:pic>
      <p:sp>
        <p:nvSpPr>
          <p:cNvPr id="14" name="TextBox 13">
            <a:extLst>
              <a:ext uri="{FF2B5EF4-FFF2-40B4-BE49-F238E27FC236}">
                <a16:creationId xmlns:a16="http://schemas.microsoft.com/office/drawing/2014/main" id="{073F54D4-EFD0-EE8C-8D46-7DA695133956}"/>
              </a:ext>
            </a:extLst>
          </p:cNvPr>
          <p:cNvSpPr txBox="1"/>
          <p:nvPr/>
        </p:nvSpPr>
        <p:spPr>
          <a:xfrm>
            <a:off x="442685" y="1693361"/>
            <a:ext cx="7641441" cy="1938992"/>
          </a:xfrm>
          <a:prstGeom prst="rect">
            <a:avLst/>
          </a:prstGeom>
          <a:noFill/>
        </p:spPr>
        <p:txBody>
          <a:bodyPr wrap="square">
            <a:spAutoFit/>
          </a:bodyPr>
          <a:lstStyle/>
          <a:p>
            <a:r>
              <a:rPr lang="en-US" sz="2400" b="1" dirty="0">
                <a:solidFill>
                  <a:schemeClr val="bg1"/>
                </a:solidFill>
                <a:effectLst/>
                <a:ea typeface="Aptos" panose="020B0004020202020204" pitchFamily="34" charset="0"/>
                <a:cs typeface="Times New Roman" panose="02020603050405020304" pitchFamily="18" charset="0"/>
              </a:rPr>
              <a:t>Training Philosophy:</a:t>
            </a:r>
          </a:p>
          <a:p>
            <a:r>
              <a:rPr lang="en-US" sz="2400" dirty="0">
                <a:solidFill>
                  <a:schemeClr val="bg1"/>
                </a:solidFill>
                <a:effectLst/>
                <a:ea typeface="Aptos" panose="020B0004020202020204" pitchFamily="34" charset="0"/>
                <a:cs typeface="Times New Roman" panose="02020603050405020304" pitchFamily="18" charset="0"/>
              </a:rPr>
              <a:t>The training philosophy for the Sales Strategy is to empower them with the capacity to   listen, respond, and build trust. All this while staying rooted in what the customer truly needs</a:t>
            </a:r>
            <a:endParaRPr lang="en-US"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66D2-4C51-74F6-0C95-41C7D8C3F849}"/>
              </a:ext>
            </a:extLst>
          </p:cNvPr>
          <p:cNvSpPr>
            <a:spLocks noGrp="1"/>
          </p:cNvSpPr>
          <p:nvPr>
            <p:ph type="title"/>
          </p:nvPr>
        </p:nvSpPr>
        <p:spPr/>
        <p:txBody>
          <a:bodyPr/>
          <a:lstStyle/>
          <a:p>
            <a:r>
              <a:rPr lang="en-US" dirty="0"/>
              <a:t>Sales Coaching Philosophy</a:t>
            </a:r>
          </a:p>
        </p:txBody>
      </p:sp>
      <p:graphicFrame>
        <p:nvGraphicFramePr>
          <p:cNvPr id="6" name="Diagram 5">
            <a:extLst>
              <a:ext uri="{FF2B5EF4-FFF2-40B4-BE49-F238E27FC236}">
                <a16:creationId xmlns:a16="http://schemas.microsoft.com/office/drawing/2014/main" id="{B77C780F-375C-5BF3-4B63-1FCECF927DA3}"/>
              </a:ext>
            </a:extLst>
          </p:cNvPr>
          <p:cNvGraphicFramePr/>
          <p:nvPr>
            <p:extLst>
              <p:ext uri="{D42A27DB-BD31-4B8C-83A1-F6EECF244321}">
                <p14:modId xmlns:p14="http://schemas.microsoft.com/office/powerpoint/2010/main" val="45453711"/>
              </p:ext>
            </p:extLst>
          </p:nvPr>
        </p:nvGraphicFramePr>
        <p:xfrm>
          <a:off x="609600" y="1724891"/>
          <a:ext cx="10972800" cy="44134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173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F2D22EE5-C607-4039-8F14-EBB90C5F2439}"/>
                                            </p:graphicEl>
                                          </p:spTgt>
                                        </p:tgtEl>
                                        <p:attrNameLst>
                                          <p:attrName>style.visibility</p:attrName>
                                        </p:attrNameLst>
                                      </p:cBhvr>
                                      <p:to>
                                        <p:strVal val="visible"/>
                                      </p:to>
                                    </p:set>
                                    <p:animEffect transition="in" filter="fade">
                                      <p:cBhvr>
                                        <p:cTn id="7" dur="500"/>
                                        <p:tgtEl>
                                          <p:spTgt spid="6">
                                            <p:graphicEl>
                                              <a:dgm id="{F2D22EE5-C607-4039-8F14-EBB90C5F243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0FEB0476-EA68-4F6D-B73E-94A33028F040}"/>
                                            </p:graphicEl>
                                          </p:spTgt>
                                        </p:tgtEl>
                                        <p:attrNameLst>
                                          <p:attrName>style.visibility</p:attrName>
                                        </p:attrNameLst>
                                      </p:cBhvr>
                                      <p:to>
                                        <p:strVal val="visible"/>
                                      </p:to>
                                    </p:set>
                                    <p:animEffect transition="in" filter="fade">
                                      <p:cBhvr>
                                        <p:cTn id="12" dur="500"/>
                                        <p:tgtEl>
                                          <p:spTgt spid="6">
                                            <p:graphicEl>
                                              <a:dgm id="{0FEB0476-EA68-4F6D-B73E-94A33028F04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graphicEl>
                                              <a:dgm id="{F8DB2F22-41B5-4CE2-A8F1-8918EA70E09A}"/>
                                            </p:graphicEl>
                                          </p:spTgt>
                                        </p:tgtEl>
                                        <p:attrNameLst>
                                          <p:attrName>style.visibility</p:attrName>
                                        </p:attrNameLst>
                                      </p:cBhvr>
                                      <p:to>
                                        <p:strVal val="visible"/>
                                      </p:to>
                                    </p:set>
                                    <p:animEffect transition="in" filter="fade">
                                      <p:cBhvr>
                                        <p:cTn id="17" dur="500"/>
                                        <p:tgtEl>
                                          <p:spTgt spid="6">
                                            <p:graphicEl>
                                              <a:dgm id="{F8DB2F22-41B5-4CE2-A8F1-8918EA70E0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DFCD3-36E6-5370-0F24-9E830C2F95AF}"/>
              </a:ext>
            </a:extLst>
          </p:cNvPr>
          <p:cNvSpPr>
            <a:spLocks noGrp="1"/>
          </p:cNvSpPr>
          <p:nvPr>
            <p:ph type="title"/>
          </p:nvPr>
        </p:nvSpPr>
        <p:spPr/>
        <p:txBody>
          <a:bodyPr/>
          <a:lstStyle/>
          <a:p>
            <a:r>
              <a:rPr lang="en-US" dirty="0"/>
              <a:t>Tracking Progress &amp; Training Impact</a:t>
            </a:r>
          </a:p>
        </p:txBody>
      </p:sp>
      <p:graphicFrame>
        <p:nvGraphicFramePr>
          <p:cNvPr id="4" name="Diagram 3">
            <a:extLst>
              <a:ext uri="{FF2B5EF4-FFF2-40B4-BE49-F238E27FC236}">
                <a16:creationId xmlns:a16="http://schemas.microsoft.com/office/drawing/2014/main" id="{98E9637F-A800-3430-A449-D82E27D4655A}"/>
              </a:ext>
            </a:extLst>
          </p:cNvPr>
          <p:cNvGraphicFramePr/>
          <p:nvPr>
            <p:extLst>
              <p:ext uri="{D42A27DB-BD31-4B8C-83A1-F6EECF244321}">
                <p14:modId xmlns:p14="http://schemas.microsoft.com/office/powerpoint/2010/main" val="924287515"/>
              </p:ext>
            </p:extLst>
          </p:nvPr>
        </p:nvGraphicFramePr>
        <p:xfrm>
          <a:off x="0" y="1417638"/>
          <a:ext cx="12192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152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664B091-5BF2-487C-9DB2-58DD93160711}"/>
                                            </p:graphicEl>
                                          </p:spTgt>
                                        </p:tgtEl>
                                        <p:attrNameLst>
                                          <p:attrName>style.visibility</p:attrName>
                                        </p:attrNameLst>
                                      </p:cBhvr>
                                      <p:to>
                                        <p:strVal val="visible"/>
                                      </p:to>
                                    </p:set>
                                    <p:animEffect transition="in" filter="fade">
                                      <p:cBhvr>
                                        <p:cTn id="7" dur="500"/>
                                        <p:tgtEl>
                                          <p:spTgt spid="4">
                                            <p:graphicEl>
                                              <a:dgm id="{1664B091-5BF2-487C-9DB2-58DD9316071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4A0C670-ECB4-4429-B095-C98159830498}"/>
                                            </p:graphicEl>
                                          </p:spTgt>
                                        </p:tgtEl>
                                        <p:attrNameLst>
                                          <p:attrName>style.visibility</p:attrName>
                                        </p:attrNameLst>
                                      </p:cBhvr>
                                      <p:to>
                                        <p:strVal val="visible"/>
                                      </p:to>
                                    </p:set>
                                    <p:animEffect transition="in" filter="fade">
                                      <p:cBhvr>
                                        <p:cTn id="12" dur="500"/>
                                        <p:tgtEl>
                                          <p:spTgt spid="4">
                                            <p:graphicEl>
                                              <a:dgm id="{B4A0C670-ECB4-4429-B095-C9815983049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B9C90410-4837-44EC-8A9F-C8CA319B6479}"/>
                                            </p:graphicEl>
                                          </p:spTgt>
                                        </p:tgtEl>
                                        <p:attrNameLst>
                                          <p:attrName>style.visibility</p:attrName>
                                        </p:attrNameLst>
                                      </p:cBhvr>
                                      <p:to>
                                        <p:strVal val="visible"/>
                                      </p:to>
                                    </p:set>
                                    <p:animEffect transition="in" filter="fade">
                                      <p:cBhvr>
                                        <p:cTn id="17" dur="500"/>
                                        <p:tgtEl>
                                          <p:spTgt spid="4">
                                            <p:graphicEl>
                                              <a:dgm id="{B9C90410-4837-44EC-8A9F-C8CA319B6479}"/>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1DFB8728-37BE-4DF6-BFD2-372E7DED76F8}"/>
                                            </p:graphicEl>
                                          </p:spTgt>
                                        </p:tgtEl>
                                        <p:attrNameLst>
                                          <p:attrName>style.visibility</p:attrName>
                                        </p:attrNameLst>
                                      </p:cBhvr>
                                      <p:to>
                                        <p:strVal val="visible"/>
                                      </p:to>
                                    </p:set>
                                    <p:animEffect transition="in" filter="fade">
                                      <p:cBhvr>
                                        <p:cTn id="22" dur="500"/>
                                        <p:tgtEl>
                                          <p:spTgt spid="4">
                                            <p:graphicEl>
                                              <a:dgm id="{1DFB8728-37BE-4DF6-BFD2-372E7DED76F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B966F252-D186-4A36-9F58-9DEA4CEA93AC}"/>
                                            </p:graphicEl>
                                          </p:spTgt>
                                        </p:tgtEl>
                                        <p:attrNameLst>
                                          <p:attrName>style.visibility</p:attrName>
                                        </p:attrNameLst>
                                      </p:cBhvr>
                                      <p:to>
                                        <p:strVal val="visible"/>
                                      </p:to>
                                    </p:set>
                                    <p:animEffect transition="in" filter="fade">
                                      <p:cBhvr>
                                        <p:cTn id="27" dur="500"/>
                                        <p:tgtEl>
                                          <p:spTgt spid="4">
                                            <p:graphicEl>
                                              <a:dgm id="{B966F252-D186-4A36-9F58-9DEA4CEA93A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60-Day Roadmap for New Joiners</a:t>
            </a:r>
          </a:p>
        </p:txBody>
      </p:sp>
      <p:sp>
        <p:nvSpPr>
          <p:cNvPr id="3" name="Content Placeholder 2"/>
          <p:cNvSpPr>
            <a:spLocks noGrp="1"/>
          </p:cNvSpPr>
          <p:nvPr>
            <p:ph idx="1"/>
          </p:nvPr>
        </p:nvSpPr>
        <p:spPr>
          <a:xfrm>
            <a:off x="517287" y="2919664"/>
            <a:ext cx="3433012" cy="1329094"/>
          </a:xfrm>
        </p:spPr>
        <p:txBody>
          <a:bodyPr>
            <a:noAutofit/>
          </a:bodyPr>
          <a:lstStyle/>
          <a:p>
            <a:pPr marL="0" indent="0">
              <a:buNone/>
            </a:pPr>
            <a:r>
              <a:rPr dirty="0"/>
              <a:t>A structured roadmap that builds competence and confidence.</a:t>
            </a:r>
            <a:endParaRPr lang="en-US" dirty="0"/>
          </a:p>
        </p:txBody>
      </p:sp>
      <p:graphicFrame>
        <p:nvGraphicFramePr>
          <p:cNvPr id="13" name="Diagram 12">
            <a:extLst>
              <a:ext uri="{FF2B5EF4-FFF2-40B4-BE49-F238E27FC236}">
                <a16:creationId xmlns:a16="http://schemas.microsoft.com/office/drawing/2014/main" id="{64349A5A-19FB-30C7-7144-0CC69DE4CE89}"/>
              </a:ext>
            </a:extLst>
          </p:cNvPr>
          <p:cNvGraphicFramePr/>
          <p:nvPr>
            <p:extLst>
              <p:ext uri="{D42A27DB-BD31-4B8C-83A1-F6EECF244321}">
                <p14:modId xmlns:p14="http://schemas.microsoft.com/office/powerpoint/2010/main" val="2021322141"/>
              </p:ext>
            </p:extLst>
          </p:nvPr>
        </p:nvGraphicFramePr>
        <p:xfrm>
          <a:off x="2573230" y="1634982"/>
          <a:ext cx="623388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16" descr="A road leading to a city&#10;&#10;AI-generated content may be incorrect.">
            <a:extLst>
              <a:ext uri="{FF2B5EF4-FFF2-40B4-BE49-F238E27FC236}">
                <a16:creationId xmlns:a16="http://schemas.microsoft.com/office/drawing/2014/main" id="{3E065A3D-3E5E-1FB8-4261-26812183B8AF}"/>
              </a:ext>
            </a:extLst>
          </p:cNvPr>
          <p:cNvPicPr>
            <a:picLocks noChangeAspect="1"/>
          </p:cNvPicPr>
          <p:nvPr/>
        </p:nvPicPr>
        <p:blipFill>
          <a:blip r:embed="rId8"/>
          <a:stretch>
            <a:fillRect/>
          </a:stretch>
        </p:blipFill>
        <p:spPr>
          <a:xfrm>
            <a:off x="8784445" y="1417638"/>
            <a:ext cx="3407555" cy="51113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graphicEl>
                                              <a:dgm id="{486AA060-6FE9-465C-967C-D46A43735B98}"/>
                                            </p:graphicEl>
                                          </p:spTgt>
                                        </p:tgtEl>
                                        <p:attrNameLst>
                                          <p:attrName>style.visibility</p:attrName>
                                        </p:attrNameLst>
                                      </p:cBhvr>
                                      <p:to>
                                        <p:strVal val="visible"/>
                                      </p:to>
                                    </p:set>
                                    <p:animEffect transition="in" filter="fade">
                                      <p:cBhvr>
                                        <p:cTn id="7" dur="500"/>
                                        <p:tgtEl>
                                          <p:spTgt spid="13">
                                            <p:graphicEl>
                                              <a:dgm id="{486AA060-6FE9-465C-967C-D46A43735B9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graphicEl>
                                              <a:dgm id="{6D71185C-5ABC-49AB-ABDB-122B6ADFB64F}"/>
                                            </p:graphicEl>
                                          </p:spTgt>
                                        </p:tgtEl>
                                        <p:attrNameLst>
                                          <p:attrName>style.visibility</p:attrName>
                                        </p:attrNameLst>
                                      </p:cBhvr>
                                      <p:to>
                                        <p:strVal val="visible"/>
                                      </p:to>
                                    </p:set>
                                    <p:animEffect transition="in" filter="fade">
                                      <p:cBhvr>
                                        <p:cTn id="12" dur="500"/>
                                        <p:tgtEl>
                                          <p:spTgt spid="13">
                                            <p:graphicEl>
                                              <a:dgm id="{6D71185C-5ABC-49AB-ABDB-122B6ADFB64F}"/>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graphicEl>
                                              <a:dgm id="{034EBF9E-9F7C-4490-B6A2-C15EAC85C3EB}"/>
                                            </p:graphicEl>
                                          </p:spTgt>
                                        </p:tgtEl>
                                        <p:attrNameLst>
                                          <p:attrName>style.visibility</p:attrName>
                                        </p:attrNameLst>
                                      </p:cBhvr>
                                      <p:to>
                                        <p:strVal val="visible"/>
                                      </p:to>
                                    </p:set>
                                    <p:animEffect transition="in" filter="fade">
                                      <p:cBhvr>
                                        <p:cTn id="15" dur="500"/>
                                        <p:tgtEl>
                                          <p:spTgt spid="13">
                                            <p:graphicEl>
                                              <a:dgm id="{034EBF9E-9F7C-4490-B6A2-C15EAC85C3E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graphicEl>
                                              <a:dgm id="{D739A278-CF12-4465-8943-6B12D53C1B16}"/>
                                            </p:graphicEl>
                                          </p:spTgt>
                                        </p:tgtEl>
                                        <p:attrNameLst>
                                          <p:attrName>style.visibility</p:attrName>
                                        </p:attrNameLst>
                                      </p:cBhvr>
                                      <p:to>
                                        <p:strVal val="visible"/>
                                      </p:to>
                                    </p:set>
                                    <p:animEffect transition="in" filter="fade">
                                      <p:cBhvr>
                                        <p:cTn id="20" dur="500"/>
                                        <p:tgtEl>
                                          <p:spTgt spid="13">
                                            <p:graphicEl>
                                              <a:dgm id="{D739A278-CF12-4465-8943-6B12D53C1B1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graphicEl>
                                              <a:dgm id="{170CCDE2-210D-4D9F-8A6F-4F39F2A85E8F}"/>
                                            </p:graphicEl>
                                          </p:spTgt>
                                        </p:tgtEl>
                                        <p:attrNameLst>
                                          <p:attrName>style.visibility</p:attrName>
                                        </p:attrNameLst>
                                      </p:cBhvr>
                                      <p:to>
                                        <p:strVal val="visible"/>
                                      </p:to>
                                    </p:set>
                                    <p:animEffect transition="in" filter="fade">
                                      <p:cBhvr>
                                        <p:cTn id="23" dur="500"/>
                                        <p:tgtEl>
                                          <p:spTgt spid="13">
                                            <p:graphicEl>
                                              <a:dgm id="{170CCDE2-210D-4D9F-8A6F-4F39F2A85E8F}"/>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graphicEl>
                                              <a:dgm id="{D0CDA753-6A5F-4675-945A-E46DA288E0A6}"/>
                                            </p:graphicEl>
                                          </p:spTgt>
                                        </p:tgtEl>
                                        <p:attrNameLst>
                                          <p:attrName>style.visibility</p:attrName>
                                        </p:attrNameLst>
                                      </p:cBhvr>
                                      <p:to>
                                        <p:strVal val="visible"/>
                                      </p:to>
                                    </p:set>
                                    <p:animEffect transition="in" filter="fade">
                                      <p:cBhvr>
                                        <p:cTn id="28" dur="500"/>
                                        <p:tgtEl>
                                          <p:spTgt spid="13">
                                            <p:graphicEl>
                                              <a:dgm id="{D0CDA753-6A5F-4675-945A-E46DA288E0A6}"/>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graphicEl>
                                              <a:dgm id="{D11393D6-F746-487D-850E-9B2DD4AA7E67}"/>
                                            </p:graphicEl>
                                          </p:spTgt>
                                        </p:tgtEl>
                                        <p:attrNameLst>
                                          <p:attrName>style.visibility</p:attrName>
                                        </p:attrNameLst>
                                      </p:cBhvr>
                                      <p:to>
                                        <p:strVal val="visible"/>
                                      </p:to>
                                    </p:set>
                                    <p:animEffect transition="in" filter="fade">
                                      <p:cBhvr>
                                        <p:cTn id="31" dur="500"/>
                                        <p:tgtEl>
                                          <p:spTgt spid="13">
                                            <p:graphicEl>
                                              <a:dgm id="{D11393D6-F746-487D-850E-9B2DD4AA7E6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237C3-F1A4-EFB4-21D8-812741610559}"/>
              </a:ext>
            </a:extLst>
          </p:cNvPr>
          <p:cNvSpPr>
            <a:spLocks noGrp="1"/>
          </p:cNvSpPr>
          <p:nvPr>
            <p:ph type="title"/>
          </p:nvPr>
        </p:nvSpPr>
        <p:spPr/>
        <p:txBody>
          <a:bodyPr/>
          <a:lstStyle/>
          <a:p>
            <a:r>
              <a:rPr lang="en-US" dirty="0"/>
              <a:t>The Phases of Training -1</a:t>
            </a:r>
          </a:p>
        </p:txBody>
      </p:sp>
      <p:graphicFrame>
        <p:nvGraphicFramePr>
          <p:cNvPr id="4" name="Diagram 3">
            <a:extLst>
              <a:ext uri="{FF2B5EF4-FFF2-40B4-BE49-F238E27FC236}">
                <a16:creationId xmlns:a16="http://schemas.microsoft.com/office/drawing/2014/main" id="{8A558D2E-3FBE-66C4-A225-B29522C8766F}"/>
              </a:ext>
            </a:extLst>
          </p:cNvPr>
          <p:cNvGraphicFramePr/>
          <p:nvPr>
            <p:extLst>
              <p:ext uri="{D42A27DB-BD31-4B8C-83A1-F6EECF244321}">
                <p14:modId xmlns:p14="http://schemas.microsoft.com/office/powerpoint/2010/main" val="2028911814"/>
              </p:ext>
            </p:extLst>
          </p:nvPr>
        </p:nvGraphicFramePr>
        <p:xfrm>
          <a:off x="609600" y="1724890"/>
          <a:ext cx="10972800" cy="4740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04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2D22EE5-C607-4039-8F14-EBB90C5F2439}"/>
                                            </p:graphicEl>
                                          </p:spTgt>
                                        </p:tgtEl>
                                        <p:attrNameLst>
                                          <p:attrName>style.visibility</p:attrName>
                                        </p:attrNameLst>
                                      </p:cBhvr>
                                      <p:to>
                                        <p:strVal val="visible"/>
                                      </p:to>
                                    </p:set>
                                    <p:animEffect transition="in" filter="fade">
                                      <p:cBhvr>
                                        <p:cTn id="7" dur="500"/>
                                        <p:tgtEl>
                                          <p:spTgt spid="4">
                                            <p:graphicEl>
                                              <a:dgm id="{F2D22EE5-C607-4039-8F14-EBB90C5F243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FEB0476-EA68-4F6D-B73E-94A33028F040}"/>
                                            </p:graphicEl>
                                          </p:spTgt>
                                        </p:tgtEl>
                                        <p:attrNameLst>
                                          <p:attrName>style.visibility</p:attrName>
                                        </p:attrNameLst>
                                      </p:cBhvr>
                                      <p:to>
                                        <p:strVal val="visible"/>
                                      </p:to>
                                    </p:set>
                                    <p:animEffect transition="in" filter="fade">
                                      <p:cBhvr>
                                        <p:cTn id="12" dur="500"/>
                                        <p:tgtEl>
                                          <p:spTgt spid="4">
                                            <p:graphicEl>
                                              <a:dgm id="{0FEB0476-EA68-4F6D-B73E-94A33028F04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F8DB2F22-41B5-4CE2-A8F1-8918EA70E09A}"/>
                                            </p:graphicEl>
                                          </p:spTgt>
                                        </p:tgtEl>
                                        <p:attrNameLst>
                                          <p:attrName>style.visibility</p:attrName>
                                        </p:attrNameLst>
                                      </p:cBhvr>
                                      <p:to>
                                        <p:strVal val="visible"/>
                                      </p:to>
                                    </p:set>
                                    <p:animEffect transition="in" filter="fade">
                                      <p:cBhvr>
                                        <p:cTn id="17" dur="500"/>
                                        <p:tgtEl>
                                          <p:spTgt spid="4">
                                            <p:graphicEl>
                                              <a:dgm id="{F8DB2F22-41B5-4CE2-A8F1-8918EA70E09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351EC75-14A9-49A2-94E7-0A0968DC9FAE}"/>
                                            </p:graphicEl>
                                          </p:spTgt>
                                        </p:tgtEl>
                                        <p:attrNameLst>
                                          <p:attrName>style.visibility</p:attrName>
                                        </p:attrNameLst>
                                      </p:cBhvr>
                                      <p:to>
                                        <p:strVal val="visible"/>
                                      </p:to>
                                    </p:set>
                                    <p:animEffect transition="in" filter="fade">
                                      <p:cBhvr>
                                        <p:cTn id="22" dur="500"/>
                                        <p:tgtEl>
                                          <p:spTgt spid="4">
                                            <p:graphicEl>
                                              <a:dgm id="{E351EC75-14A9-49A2-94E7-0A0968DC9FA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60-Day Sales Onboarding Plan Week 1-3</a:t>
            </a:r>
            <a:endParaRPr dirty="0"/>
          </a:p>
        </p:txBody>
      </p:sp>
      <p:graphicFrame>
        <p:nvGraphicFramePr>
          <p:cNvPr id="14" name="Table 13">
            <a:extLst>
              <a:ext uri="{FF2B5EF4-FFF2-40B4-BE49-F238E27FC236}">
                <a16:creationId xmlns:a16="http://schemas.microsoft.com/office/drawing/2014/main" id="{977F0781-788C-3312-BB5F-AC0BE24CB753}"/>
              </a:ext>
            </a:extLst>
          </p:cNvPr>
          <p:cNvGraphicFramePr>
            <a:graphicFrameLocks noGrp="1"/>
          </p:cNvGraphicFramePr>
          <p:nvPr>
            <p:extLst>
              <p:ext uri="{D42A27DB-BD31-4B8C-83A1-F6EECF244321}">
                <p14:modId xmlns:p14="http://schemas.microsoft.com/office/powerpoint/2010/main" val="3239839133"/>
              </p:ext>
            </p:extLst>
          </p:nvPr>
        </p:nvGraphicFramePr>
        <p:xfrm>
          <a:off x="609602" y="1579419"/>
          <a:ext cx="7245927" cy="5114723"/>
        </p:xfrm>
        <a:graphic>
          <a:graphicData uri="http://schemas.openxmlformats.org/drawingml/2006/table">
            <a:tbl>
              <a:tblPr firstRow="1" firstCol="1">
                <a:tableStyleId>{5C22544A-7EE6-4342-B048-85BDC9FD1C3A}</a:tableStyleId>
              </a:tblPr>
              <a:tblGrid>
                <a:gridCol w="1314583">
                  <a:extLst>
                    <a:ext uri="{9D8B030D-6E8A-4147-A177-3AD203B41FA5}">
                      <a16:colId xmlns:a16="http://schemas.microsoft.com/office/drawing/2014/main" val="3792861925"/>
                    </a:ext>
                  </a:extLst>
                </a:gridCol>
                <a:gridCol w="1590193">
                  <a:extLst>
                    <a:ext uri="{9D8B030D-6E8A-4147-A177-3AD203B41FA5}">
                      <a16:colId xmlns:a16="http://schemas.microsoft.com/office/drawing/2014/main" val="436048951"/>
                    </a:ext>
                  </a:extLst>
                </a:gridCol>
                <a:gridCol w="4341151">
                  <a:extLst>
                    <a:ext uri="{9D8B030D-6E8A-4147-A177-3AD203B41FA5}">
                      <a16:colId xmlns:a16="http://schemas.microsoft.com/office/drawing/2014/main" val="1782395640"/>
                    </a:ext>
                  </a:extLst>
                </a:gridCol>
              </a:tblGrid>
              <a:tr h="262182">
                <a:tc>
                  <a:txBody>
                    <a:bodyPr/>
                    <a:lstStyle/>
                    <a:p>
                      <a:pPr algn="ctr" fontAlgn="t">
                        <a:buNone/>
                      </a:pPr>
                      <a:r>
                        <a:rPr lang="en-US" sz="2000" u="none" strike="noStrike" dirty="0">
                          <a:effectLst/>
                        </a:rPr>
                        <a:t>Week</a:t>
                      </a:r>
                      <a:endParaRPr lang="en-US" sz="2000" b="1"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buNone/>
                      </a:pPr>
                      <a:r>
                        <a:rPr lang="en-US" sz="2000" u="none" strike="noStrike">
                          <a:effectLst/>
                        </a:rPr>
                        <a:t>Focus</a:t>
                      </a:r>
                      <a:endParaRPr lang="en-US" sz="2000" b="1" i="0" u="none" strike="noStrike">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buNone/>
                      </a:pPr>
                      <a:r>
                        <a:rPr lang="en-US" sz="2000" u="none" strike="noStrike">
                          <a:effectLst/>
                        </a:rPr>
                        <a:t>Activities</a:t>
                      </a:r>
                      <a:endParaRPr lang="en-US" sz="2000" b="1" i="0" u="none" strike="noStrike">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6994005"/>
                  </a:ext>
                </a:extLst>
              </a:tr>
              <a:tr h="564008">
                <a:tc rowSpan="5">
                  <a:txBody>
                    <a:bodyPr/>
                    <a:lstStyle/>
                    <a:p>
                      <a:pPr algn="ctr" fontAlgn="t">
                        <a:buNone/>
                      </a:pPr>
                      <a:r>
                        <a:rPr lang="en-US" sz="2000" u="none" strike="noStrike" dirty="0">
                          <a:effectLst/>
                        </a:rPr>
                        <a:t>Week 1</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ctr" fontAlgn="t">
                        <a:buNone/>
                      </a:pPr>
                      <a:r>
                        <a:rPr lang="en-US" sz="2000" u="none" strike="noStrike" dirty="0">
                          <a:effectLst/>
                        </a:rPr>
                        <a:t>Company &amp; Market</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t">
                        <a:buNone/>
                      </a:pPr>
                      <a:r>
                        <a:rPr lang="en-US" sz="2000" u="none" strike="noStrike" dirty="0">
                          <a:effectLst/>
                        </a:rPr>
                        <a:t>- Company vision, mission, and culture</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420686524"/>
                  </a:ext>
                </a:extLst>
              </a:tr>
              <a:tr h="354144">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Industry overview</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98053690"/>
                  </a:ext>
                </a:extLst>
              </a:tr>
              <a:tr h="376005">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Competitor mapping</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846856976"/>
                  </a:ext>
                </a:extLst>
              </a:tr>
              <a:tr h="376005">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Customer personas</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720686281"/>
                  </a:ext>
                </a:extLst>
              </a:tr>
              <a:tr h="315008">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Market trends</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447853938"/>
                  </a:ext>
                </a:extLst>
              </a:tr>
              <a:tr h="354144">
                <a:tc rowSpan="4">
                  <a:txBody>
                    <a:bodyPr/>
                    <a:lstStyle/>
                    <a:p>
                      <a:pPr algn="ctr" fontAlgn="t">
                        <a:buNone/>
                      </a:pPr>
                      <a:r>
                        <a:rPr lang="en-US" sz="2000" u="none" strike="noStrike">
                          <a:effectLst/>
                        </a:rPr>
                        <a:t>Week 2</a:t>
                      </a:r>
                      <a:endParaRPr lang="en-US" sz="2000" b="0" i="0" u="none" strike="noStrike">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t">
                        <a:buNone/>
                      </a:pPr>
                      <a:r>
                        <a:rPr lang="en-US" sz="2000" u="none" strike="noStrike" dirty="0">
                          <a:effectLst/>
                        </a:rPr>
                        <a:t>Products &amp; Platform</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t">
                        <a:buNone/>
                      </a:pPr>
                      <a:r>
                        <a:rPr lang="en-US" sz="2000" u="none" strike="noStrike" dirty="0">
                          <a:effectLst/>
                        </a:rPr>
                        <a:t>- Product features</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602407056"/>
                  </a:ext>
                </a:extLst>
              </a:tr>
              <a:tr h="376005">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Platform walkthrough</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692209088"/>
                  </a:ext>
                </a:extLst>
              </a:tr>
              <a:tr h="315008">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Use cases</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3940369073"/>
                  </a:ext>
                </a:extLst>
              </a:tr>
              <a:tr h="376005">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Customer success stories</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3398572471"/>
                  </a:ext>
                </a:extLst>
              </a:tr>
              <a:tr h="315008">
                <a:tc rowSpan="4">
                  <a:txBody>
                    <a:bodyPr/>
                    <a:lstStyle/>
                    <a:p>
                      <a:pPr algn="ctr" fontAlgn="t">
                        <a:buNone/>
                      </a:pPr>
                      <a:r>
                        <a:rPr lang="en-US" sz="2000" u="none" strike="noStrike">
                          <a:effectLst/>
                        </a:rPr>
                        <a:t>Week 3</a:t>
                      </a:r>
                      <a:endParaRPr lang="en-US" sz="2000" b="0" i="0" u="none" strike="noStrike">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t">
                        <a:buNone/>
                      </a:pPr>
                      <a:r>
                        <a:rPr lang="en-US" sz="2000" u="none" strike="noStrike" dirty="0">
                          <a:effectLst/>
                        </a:rPr>
                        <a:t>Scripts &amp; Role Plays</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t">
                        <a:buNone/>
                      </a:pPr>
                      <a:r>
                        <a:rPr lang="en-US" sz="2000" u="none" strike="noStrike" dirty="0">
                          <a:effectLst/>
                        </a:rPr>
                        <a:t>- Sales scripts</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666046256"/>
                  </a:ext>
                </a:extLst>
              </a:tr>
              <a:tr h="354144">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Objection handling</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569477592"/>
                  </a:ext>
                </a:extLst>
              </a:tr>
              <a:tr h="376005">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Discovery questions</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676534128"/>
                  </a:ext>
                </a:extLst>
              </a:tr>
              <a:tr h="354144">
                <a:tc vMerge="1">
                  <a:txBody>
                    <a:bodyPr/>
                    <a:lstStyle/>
                    <a:p>
                      <a:endParaRPr lang="en-US"/>
                    </a:p>
                  </a:txBody>
                  <a:tcPr/>
                </a:tc>
                <a:tc vMerge="1">
                  <a:txBody>
                    <a:bodyPr/>
                    <a:lstStyle/>
                    <a:p>
                      <a:endParaRPr lang="en-US"/>
                    </a:p>
                  </a:txBody>
                  <a:tcPr/>
                </a:tc>
                <a:tc>
                  <a:txBody>
                    <a:bodyPr/>
                    <a:lstStyle/>
                    <a:p>
                      <a:pPr algn="ctr" fontAlgn="t">
                        <a:buNone/>
                      </a:pPr>
                      <a:r>
                        <a:rPr lang="en-US" sz="2000" u="none" strike="noStrike" dirty="0">
                          <a:effectLst/>
                        </a:rPr>
                        <a:t>- Daily role plays</a:t>
                      </a:r>
                      <a:endParaRPr lang="en-US" sz="2000" b="0"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395706842"/>
                  </a:ext>
                </a:extLst>
              </a:tr>
            </a:tbl>
          </a:graphicData>
        </a:graphic>
      </p:graphicFrame>
      <p:pic>
        <p:nvPicPr>
          <p:cNvPr id="15" name="Picture 14" descr="A road leading to a city&#10;&#10;AI-generated content may be incorrect.">
            <a:extLst>
              <a:ext uri="{FF2B5EF4-FFF2-40B4-BE49-F238E27FC236}">
                <a16:creationId xmlns:a16="http://schemas.microsoft.com/office/drawing/2014/main" id="{824EA67D-56B2-04A5-9ADA-88D6E68FA228}"/>
              </a:ext>
            </a:extLst>
          </p:cNvPr>
          <p:cNvPicPr>
            <a:picLocks noChangeAspect="1"/>
          </p:cNvPicPr>
          <p:nvPr/>
        </p:nvPicPr>
        <p:blipFill>
          <a:blip r:embed="rId3"/>
          <a:stretch>
            <a:fillRect/>
          </a:stretch>
        </p:blipFill>
        <p:spPr>
          <a:xfrm>
            <a:off x="8784445" y="1417638"/>
            <a:ext cx="3407555" cy="51113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C9890-0354-DCC6-DCDF-872EC0E7F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DED607-768C-9065-D7AE-EF5FD3D3AE8E}"/>
              </a:ext>
            </a:extLst>
          </p:cNvPr>
          <p:cNvSpPr>
            <a:spLocks noGrp="1"/>
          </p:cNvSpPr>
          <p:nvPr>
            <p:ph type="title"/>
          </p:nvPr>
        </p:nvSpPr>
        <p:spPr/>
        <p:txBody>
          <a:bodyPr/>
          <a:lstStyle/>
          <a:p>
            <a:r>
              <a:rPr lang="en-US" dirty="0"/>
              <a:t>60-Day Sales Onboarding Plan Week 4-6</a:t>
            </a:r>
            <a:endParaRPr dirty="0"/>
          </a:p>
        </p:txBody>
      </p:sp>
      <p:graphicFrame>
        <p:nvGraphicFramePr>
          <p:cNvPr id="14" name="Table 13">
            <a:extLst>
              <a:ext uri="{FF2B5EF4-FFF2-40B4-BE49-F238E27FC236}">
                <a16:creationId xmlns:a16="http://schemas.microsoft.com/office/drawing/2014/main" id="{D1F2CA5E-A8B3-2CE4-CD39-A3AAF9954E02}"/>
              </a:ext>
            </a:extLst>
          </p:cNvPr>
          <p:cNvGraphicFramePr>
            <a:graphicFrameLocks noGrp="1"/>
          </p:cNvGraphicFramePr>
          <p:nvPr>
            <p:extLst>
              <p:ext uri="{D42A27DB-BD31-4B8C-83A1-F6EECF244321}">
                <p14:modId xmlns:p14="http://schemas.microsoft.com/office/powerpoint/2010/main" val="3410433141"/>
              </p:ext>
            </p:extLst>
          </p:nvPr>
        </p:nvGraphicFramePr>
        <p:xfrm>
          <a:off x="609601" y="1683327"/>
          <a:ext cx="7370618" cy="4545969"/>
        </p:xfrm>
        <a:graphic>
          <a:graphicData uri="http://schemas.openxmlformats.org/drawingml/2006/table">
            <a:tbl>
              <a:tblPr firstRow="1" firstCol="1">
                <a:tableStyleId>{5C22544A-7EE6-4342-B048-85BDC9FD1C3A}</a:tableStyleId>
              </a:tblPr>
              <a:tblGrid>
                <a:gridCol w="1173030">
                  <a:extLst>
                    <a:ext uri="{9D8B030D-6E8A-4147-A177-3AD203B41FA5}">
                      <a16:colId xmlns:a16="http://schemas.microsoft.com/office/drawing/2014/main" val="3792861925"/>
                    </a:ext>
                  </a:extLst>
                </a:gridCol>
                <a:gridCol w="1661572">
                  <a:extLst>
                    <a:ext uri="{9D8B030D-6E8A-4147-A177-3AD203B41FA5}">
                      <a16:colId xmlns:a16="http://schemas.microsoft.com/office/drawing/2014/main" val="436048951"/>
                    </a:ext>
                  </a:extLst>
                </a:gridCol>
                <a:gridCol w="4536016">
                  <a:extLst>
                    <a:ext uri="{9D8B030D-6E8A-4147-A177-3AD203B41FA5}">
                      <a16:colId xmlns:a16="http://schemas.microsoft.com/office/drawing/2014/main" val="1782395640"/>
                    </a:ext>
                  </a:extLst>
                </a:gridCol>
              </a:tblGrid>
              <a:tr h="291771">
                <a:tc>
                  <a:txBody>
                    <a:bodyPr/>
                    <a:lstStyle/>
                    <a:p>
                      <a:pPr algn="ctr" fontAlgn="t">
                        <a:buNone/>
                      </a:pPr>
                      <a:r>
                        <a:rPr lang="en-US" sz="2000" u="none" strike="noStrike" dirty="0">
                          <a:effectLst/>
                        </a:rPr>
                        <a:t>Week</a:t>
                      </a:r>
                      <a:endParaRPr lang="en-US" sz="2000" b="1"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buNone/>
                      </a:pPr>
                      <a:r>
                        <a:rPr lang="en-US" sz="2000" u="none" strike="noStrike">
                          <a:effectLst/>
                        </a:rPr>
                        <a:t>Focus</a:t>
                      </a:r>
                      <a:endParaRPr lang="en-US" sz="2000" b="1" i="0" u="none" strike="noStrike">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buNone/>
                      </a:pPr>
                      <a:r>
                        <a:rPr lang="en-US" sz="2000" u="none" strike="noStrike">
                          <a:effectLst/>
                        </a:rPr>
                        <a:t>Activities</a:t>
                      </a:r>
                      <a:endParaRPr lang="en-US" sz="2000" b="1" i="0" u="none" strike="noStrike">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6994005"/>
                  </a:ext>
                </a:extLst>
              </a:tr>
              <a:tr h="505663">
                <a:tc rowSpan="4">
                  <a:txBody>
                    <a:bodyPr/>
                    <a:lstStyle/>
                    <a:p>
                      <a:pPr algn="ctr" fontAlgn="t">
                        <a:buNone/>
                      </a:pPr>
                      <a:r>
                        <a:rPr lang="en-US" sz="2000" b="1" i="0" u="none" strike="noStrike" dirty="0">
                          <a:solidFill>
                            <a:schemeClr val="bg1"/>
                          </a:solidFill>
                          <a:effectLst/>
                          <a:latin typeface="Aptos Narrow" panose="020B0004020202020204" pitchFamily="34" charset="0"/>
                        </a:rPr>
                        <a:t>Week 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t">
                        <a:buNone/>
                      </a:pPr>
                      <a:r>
                        <a:rPr lang="en-US" sz="2000" b="0" i="0" u="none" strike="noStrike" dirty="0">
                          <a:solidFill>
                            <a:srgbClr val="000000"/>
                          </a:solidFill>
                          <a:effectLst/>
                          <a:latin typeface="Aptos Narrow" panose="020B0004020202020204" pitchFamily="34" charset="0"/>
                        </a:rPr>
                        <a:t>Mock Calls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t">
                        <a:buNone/>
                      </a:pPr>
                      <a:r>
                        <a:rPr lang="en-US" sz="2000" b="0" i="0" u="none" strike="noStrike" dirty="0">
                          <a:solidFill>
                            <a:srgbClr val="000000"/>
                          </a:solidFill>
                          <a:effectLst/>
                          <a:latin typeface="Aptos Narrow" panose="020B0004020202020204" pitchFamily="34" charset="0"/>
                        </a:rPr>
                        <a:t>- Call simulations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420686524"/>
                  </a:ext>
                </a:extLst>
              </a:tr>
              <a:tr h="317509">
                <a:tc vMerge="1">
                  <a:txBody>
                    <a:bodyPr/>
                    <a:lstStyle/>
                    <a:p>
                      <a:endParaRPr lang="en-US"/>
                    </a:p>
                  </a:txBody>
                  <a:tcPr>
                    <a:lnT w="12700" cap="flat" cmpd="sng" algn="ctr">
                      <a:solidFill>
                        <a:schemeClr val="tx1"/>
                      </a:solidFill>
                      <a:prstDash val="solid"/>
                      <a:round/>
                      <a:headEnd type="none" w="med" len="med"/>
                      <a:tailEnd type="none" w="med" len="med"/>
                    </a:lnT>
                  </a:tcPr>
                </a:tc>
                <a:tc vMerge="1">
                  <a:txBody>
                    <a:bodyPr/>
                    <a:lstStyle/>
                    <a:p>
                      <a:endParaRPr lang="en-US"/>
                    </a:p>
                  </a:txBody>
                  <a:tcPr>
                    <a:lnT w="12700" cap="flat" cmpd="sng" algn="ctr">
                      <a:solidFill>
                        <a:schemeClr val="tx1"/>
                      </a:solidFill>
                      <a:prstDash val="solid"/>
                      <a:round/>
                      <a:headEnd type="none" w="med" len="med"/>
                      <a:tailEnd type="none" w="med" len="med"/>
                    </a:lnT>
                  </a:tcPr>
                </a:tc>
                <a:tc>
                  <a:txBody>
                    <a:bodyPr/>
                    <a:lstStyle/>
                    <a:p>
                      <a:pPr algn="ctr" fontAlgn="t">
                        <a:buNone/>
                      </a:pPr>
                      <a:r>
                        <a:rPr lang="en-US" sz="2000" b="0" i="0" u="none" strike="noStrike">
                          <a:solidFill>
                            <a:srgbClr val="000000"/>
                          </a:solidFill>
                          <a:effectLst/>
                          <a:latin typeface="Aptos Narrow" panose="020B0004020202020204" pitchFamily="34" charset="0"/>
                        </a:rPr>
                        <a:t>- Live feedback</a:t>
                      </a: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98053690"/>
                  </a:ext>
                </a:extLst>
              </a:tr>
              <a:tr h="337108">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dirty="0">
                          <a:solidFill>
                            <a:srgbClr val="000000"/>
                          </a:solidFill>
                          <a:effectLst/>
                          <a:latin typeface="Aptos Narrow" panose="020B0004020202020204" pitchFamily="34" charset="0"/>
                        </a:rPr>
                        <a:t>- Self-review of recordings</a:t>
                      </a: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846856976"/>
                  </a:ext>
                </a:extLst>
              </a:tr>
              <a:tr h="337108">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dirty="0">
                          <a:solidFill>
                            <a:srgbClr val="000000"/>
                          </a:solidFill>
                          <a:effectLst/>
                          <a:latin typeface="Aptos Narrow" panose="020B0004020202020204" pitchFamily="34" charset="0"/>
                        </a:rPr>
                        <a:t>- Mock call assessments</a:t>
                      </a: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720686281"/>
                  </a:ext>
                </a:extLst>
              </a:tr>
              <a:tr h="294915">
                <a:tc rowSpan="4">
                  <a:txBody>
                    <a:bodyPr/>
                    <a:lstStyle/>
                    <a:p>
                      <a:pPr algn="ctr" fontAlgn="t">
                        <a:buNone/>
                      </a:pPr>
                      <a:r>
                        <a:rPr lang="en-US" sz="2000" b="1" i="0" u="none" strike="noStrike" dirty="0">
                          <a:solidFill>
                            <a:schemeClr val="bg1"/>
                          </a:solidFill>
                          <a:effectLst/>
                          <a:latin typeface="Aptos Narrow" panose="020B0004020202020204" pitchFamily="34" charset="0"/>
                        </a:rPr>
                        <a:t>Week 5</a:t>
                      </a:r>
                    </a:p>
                  </a:txBody>
                  <a:tcPr marL="7620" marR="7620" marT="7620" marB="0" anchor="ctr">
                    <a:lnT w="12700" cap="flat" cmpd="sng" algn="ctr">
                      <a:solidFill>
                        <a:schemeClr val="tx1"/>
                      </a:solidFill>
                      <a:prstDash val="solid"/>
                      <a:round/>
                      <a:headEnd type="none" w="med" len="med"/>
                      <a:tailEnd type="none" w="med" len="med"/>
                    </a:lnT>
                  </a:tcPr>
                </a:tc>
                <a:tc rowSpan="4">
                  <a:txBody>
                    <a:bodyPr/>
                    <a:lstStyle/>
                    <a:p>
                      <a:pPr algn="ctr" fontAlgn="t">
                        <a:buNone/>
                      </a:pPr>
                      <a:r>
                        <a:rPr lang="en-US" sz="2000" b="0" i="0" u="none" strike="noStrike" dirty="0">
                          <a:solidFill>
                            <a:srgbClr val="000000"/>
                          </a:solidFill>
                          <a:effectLst/>
                          <a:latin typeface="Aptos Narrow" panose="020B0004020202020204" pitchFamily="34" charset="0"/>
                        </a:rPr>
                        <a:t>Supervised Sales (Part 1)</a:t>
                      </a:r>
                    </a:p>
                  </a:txBody>
                  <a:tcPr marL="7620" marR="7620" marT="7620" marB="0" anchor="ctr">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t">
                        <a:buNone/>
                      </a:pPr>
                      <a:r>
                        <a:rPr lang="en-US" sz="2000" b="0" i="0" u="none" strike="noStrike" dirty="0">
                          <a:solidFill>
                            <a:srgbClr val="000000"/>
                          </a:solidFill>
                          <a:effectLst/>
                          <a:latin typeface="Aptos Narrow" panose="020B0004020202020204" pitchFamily="34" charset="0"/>
                        </a:rPr>
                        <a:t>- Shadow senior reps</a:t>
                      </a: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447853938"/>
                  </a:ext>
                </a:extLst>
              </a:tr>
              <a:tr h="317509">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t">
                        <a:buNone/>
                      </a:pPr>
                      <a:r>
                        <a:rPr lang="en-US" sz="2000" b="0" i="0" u="none" strike="noStrike">
                          <a:solidFill>
                            <a:srgbClr val="000000"/>
                          </a:solidFill>
                          <a:effectLst/>
                          <a:latin typeface="Aptos Narrow" panose="020B0004020202020204" pitchFamily="34" charset="0"/>
                        </a:rPr>
                        <a:t>- Handle parts of calls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602407056"/>
                  </a:ext>
                </a:extLst>
              </a:tr>
              <a:tr h="337108">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dirty="0">
                          <a:solidFill>
                            <a:srgbClr val="000000"/>
                          </a:solidFill>
                          <a:effectLst/>
                          <a:latin typeface="Aptos Narrow" panose="020B0004020202020204" pitchFamily="34" charset="0"/>
                        </a:rPr>
                        <a:t>- Mentor feedback</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692209088"/>
                  </a:ext>
                </a:extLst>
              </a:tr>
              <a:tr h="294915">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dirty="0">
                          <a:solidFill>
                            <a:srgbClr val="000000"/>
                          </a:solidFill>
                          <a:effectLst/>
                          <a:latin typeface="Aptos Narrow" panose="020B0004020202020204" pitchFamily="34" charset="0"/>
                        </a:rPr>
                        <a:t>- Daily huddles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3940369073"/>
                  </a:ext>
                </a:extLst>
              </a:tr>
              <a:tr h="337108">
                <a:tc rowSpan="4">
                  <a:txBody>
                    <a:bodyPr/>
                    <a:lstStyle/>
                    <a:p>
                      <a:pPr algn="ctr" fontAlgn="t">
                        <a:buNone/>
                      </a:pPr>
                      <a:r>
                        <a:rPr lang="en-US" sz="2000" b="1" i="0" u="none" strike="noStrike" dirty="0">
                          <a:solidFill>
                            <a:schemeClr val="bg1"/>
                          </a:solidFill>
                          <a:effectLst/>
                          <a:latin typeface="Aptos Narrow" panose="020B0004020202020204" pitchFamily="34" charset="0"/>
                        </a:rPr>
                        <a:t>Week 6</a:t>
                      </a:r>
                    </a:p>
                  </a:txBody>
                  <a:tcPr marL="7620" marR="7620" marT="7620" marB="0" anchor="ctr"/>
                </a:tc>
                <a:tc rowSpan="4">
                  <a:txBody>
                    <a:bodyPr/>
                    <a:lstStyle/>
                    <a:p>
                      <a:pPr algn="ctr" fontAlgn="t">
                        <a:buNone/>
                      </a:pPr>
                      <a:r>
                        <a:rPr lang="en-US" sz="2000" b="0" i="0" u="none" strike="noStrike" dirty="0">
                          <a:solidFill>
                            <a:srgbClr val="000000"/>
                          </a:solidFill>
                          <a:effectLst/>
                          <a:latin typeface="Aptos Narrow" panose="020B0004020202020204" pitchFamily="34" charset="0"/>
                        </a:rPr>
                        <a:t>Supervised Sales (Part 2)</a:t>
                      </a:r>
                    </a:p>
                  </a:txBody>
                  <a:tcPr marL="7620" marR="7620" marT="7620" marB="0" anchor="ctr">
                    <a:solidFill>
                      <a:schemeClr val="bg2"/>
                    </a:solidFill>
                  </a:tcPr>
                </a:tc>
                <a:tc>
                  <a:txBody>
                    <a:bodyPr/>
                    <a:lstStyle/>
                    <a:p>
                      <a:pPr algn="ctr" fontAlgn="t">
                        <a:buNone/>
                      </a:pPr>
                      <a:r>
                        <a:rPr lang="en-US" sz="2000" b="0" i="0" u="none" strike="noStrike" dirty="0">
                          <a:solidFill>
                            <a:srgbClr val="000000"/>
                          </a:solidFill>
                          <a:effectLst/>
                          <a:latin typeface="Aptos Narrow" panose="020B0004020202020204" pitchFamily="34" charset="0"/>
                        </a:rPr>
                        <a:t>- Lead small demos</a:t>
                      </a: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98572471"/>
                  </a:ext>
                </a:extLst>
              </a:tr>
              <a:tr h="294915">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t">
                        <a:buNone/>
                      </a:pPr>
                      <a:r>
                        <a:rPr lang="en-US" sz="2000" b="0" i="0" u="none" strike="noStrike" dirty="0">
                          <a:solidFill>
                            <a:srgbClr val="000000"/>
                          </a:solidFill>
                          <a:effectLst/>
                          <a:latin typeface="Aptos Narrow" panose="020B0004020202020204" pitchFamily="34" charset="0"/>
                        </a:rPr>
                        <a:t>- Track performance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666046256"/>
                  </a:ext>
                </a:extLst>
              </a:tr>
              <a:tr h="317509">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dirty="0">
                          <a:solidFill>
                            <a:srgbClr val="000000"/>
                          </a:solidFill>
                          <a:effectLst/>
                          <a:latin typeface="Aptos Narrow" panose="020B0004020202020204" pitchFamily="34" charset="0"/>
                        </a:rPr>
                        <a:t>- Contribute to pipeline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569477592"/>
                  </a:ext>
                </a:extLst>
              </a:tr>
              <a:tr h="492997">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dirty="0">
                          <a:solidFill>
                            <a:srgbClr val="000000"/>
                          </a:solidFill>
                          <a:effectLst/>
                          <a:latin typeface="Aptos Narrow" panose="020B0004020202020204" pitchFamily="34" charset="0"/>
                        </a:rPr>
                        <a:t>- Confidence check</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676534128"/>
                  </a:ext>
                </a:extLst>
              </a:tr>
            </a:tbl>
          </a:graphicData>
        </a:graphic>
      </p:graphicFrame>
      <p:pic>
        <p:nvPicPr>
          <p:cNvPr id="3" name="Picture 2" descr="A road leading to a city&#10;&#10;AI-generated content may be incorrect.">
            <a:extLst>
              <a:ext uri="{FF2B5EF4-FFF2-40B4-BE49-F238E27FC236}">
                <a16:creationId xmlns:a16="http://schemas.microsoft.com/office/drawing/2014/main" id="{FD839343-101E-6C8B-16E0-C1A3A5893FF5}"/>
              </a:ext>
            </a:extLst>
          </p:cNvPr>
          <p:cNvPicPr>
            <a:picLocks noChangeAspect="1"/>
          </p:cNvPicPr>
          <p:nvPr/>
        </p:nvPicPr>
        <p:blipFill>
          <a:blip r:embed="rId3"/>
          <a:stretch>
            <a:fillRect/>
          </a:stretch>
        </p:blipFill>
        <p:spPr>
          <a:xfrm>
            <a:off x="8784445" y="1417638"/>
            <a:ext cx="3407555" cy="5111333"/>
          </a:xfrm>
          <a:prstGeom prst="rect">
            <a:avLst/>
          </a:prstGeom>
        </p:spPr>
      </p:pic>
    </p:spTree>
    <p:extLst>
      <p:ext uri="{BB962C8B-B14F-4D97-AF65-F5344CB8AC3E}">
        <p14:creationId xmlns:p14="http://schemas.microsoft.com/office/powerpoint/2010/main" val="345840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4624F-C4C8-F0CE-B298-868E9F46D4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BB86D6-A629-E6B4-D146-B851265E649F}"/>
              </a:ext>
            </a:extLst>
          </p:cNvPr>
          <p:cNvSpPr>
            <a:spLocks noGrp="1"/>
          </p:cNvSpPr>
          <p:nvPr>
            <p:ph type="title"/>
          </p:nvPr>
        </p:nvSpPr>
        <p:spPr/>
        <p:txBody>
          <a:bodyPr/>
          <a:lstStyle/>
          <a:p>
            <a:r>
              <a:rPr lang="en-US" dirty="0"/>
              <a:t>60-Day Sales Onboarding Plan Week 7-8</a:t>
            </a:r>
            <a:endParaRPr dirty="0"/>
          </a:p>
        </p:txBody>
      </p:sp>
      <p:graphicFrame>
        <p:nvGraphicFramePr>
          <p:cNvPr id="14" name="Table 13">
            <a:extLst>
              <a:ext uri="{FF2B5EF4-FFF2-40B4-BE49-F238E27FC236}">
                <a16:creationId xmlns:a16="http://schemas.microsoft.com/office/drawing/2014/main" id="{55F819CA-746D-6D29-B9C5-9643C1952A94}"/>
              </a:ext>
            </a:extLst>
          </p:cNvPr>
          <p:cNvGraphicFramePr>
            <a:graphicFrameLocks noGrp="1"/>
          </p:cNvGraphicFramePr>
          <p:nvPr>
            <p:extLst>
              <p:ext uri="{D42A27DB-BD31-4B8C-83A1-F6EECF244321}">
                <p14:modId xmlns:p14="http://schemas.microsoft.com/office/powerpoint/2010/main" val="3167748184"/>
              </p:ext>
            </p:extLst>
          </p:nvPr>
        </p:nvGraphicFramePr>
        <p:xfrm>
          <a:off x="609600" y="1395705"/>
          <a:ext cx="7453745" cy="3610411"/>
        </p:xfrm>
        <a:graphic>
          <a:graphicData uri="http://schemas.openxmlformats.org/drawingml/2006/table">
            <a:tbl>
              <a:tblPr firstRow="1" firstCol="1">
                <a:tableStyleId>{5C22544A-7EE6-4342-B048-85BDC9FD1C3A}</a:tableStyleId>
              </a:tblPr>
              <a:tblGrid>
                <a:gridCol w="1186260">
                  <a:extLst>
                    <a:ext uri="{9D8B030D-6E8A-4147-A177-3AD203B41FA5}">
                      <a16:colId xmlns:a16="http://schemas.microsoft.com/office/drawing/2014/main" val="3792861925"/>
                    </a:ext>
                  </a:extLst>
                </a:gridCol>
                <a:gridCol w="1680311">
                  <a:extLst>
                    <a:ext uri="{9D8B030D-6E8A-4147-A177-3AD203B41FA5}">
                      <a16:colId xmlns:a16="http://schemas.microsoft.com/office/drawing/2014/main" val="436048951"/>
                    </a:ext>
                  </a:extLst>
                </a:gridCol>
                <a:gridCol w="4587174">
                  <a:extLst>
                    <a:ext uri="{9D8B030D-6E8A-4147-A177-3AD203B41FA5}">
                      <a16:colId xmlns:a16="http://schemas.microsoft.com/office/drawing/2014/main" val="1782395640"/>
                    </a:ext>
                  </a:extLst>
                </a:gridCol>
              </a:tblGrid>
              <a:tr h="883265">
                <a:tc>
                  <a:txBody>
                    <a:bodyPr/>
                    <a:lstStyle/>
                    <a:p>
                      <a:pPr algn="ctr" fontAlgn="t">
                        <a:buNone/>
                      </a:pPr>
                      <a:r>
                        <a:rPr lang="en-US" sz="2000" u="none" strike="noStrike" dirty="0">
                          <a:effectLst/>
                        </a:rPr>
                        <a:t>Week</a:t>
                      </a:r>
                      <a:endParaRPr lang="en-US" sz="2000" b="1" i="0" u="none" strike="noStrike" dirty="0">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buNone/>
                      </a:pPr>
                      <a:r>
                        <a:rPr lang="en-US" sz="2000" u="none" strike="noStrike">
                          <a:effectLst/>
                        </a:rPr>
                        <a:t>Focus</a:t>
                      </a:r>
                      <a:endParaRPr lang="en-US" sz="2000" b="1" i="0" u="none" strike="noStrike">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buNone/>
                      </a:pPr>
                      <a:r>
                        <a:rPr lang="en-US" sz="2000" u="none" strike="noStrike">
                          <a:effectLst/>
                        </a:rPr>
                        <a:t>Activities</a:t>
                      </a:r>
                      <a:endParaRPr lang="en-US" sz="2000" b="1" i="0" u="none" strike="noStrike">
                        <a:solidFill>
                          <a:srgbClr val="000000"/>
                        </a:solidFill>
                        <a:effectLst/>
                        <a:latin typeface="Aptos Narrow" panose="020B0004020202020204" pitchFamily="34" charset="0"/>
                      </a:endParaRPr>
                    </a:p>
                  </a:txBody>
                  <a:tcPr marL="4290" marR="4290" marT="42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6994005"/>
                  </a:ext>
                </a:extLst>
              </a:tr>
              <a:tr h="336535">
                <a:tc rowSpan="4">
                  <a:txBody>
                    <a:bodyPr/>
                    <a:lstStyle/>
                    <a:p>
                      <a:pPr algn="ctr" fontAlgn="t">
                        <a:buNone/>
                      </a:pPr>
                      <a:r>
                        <a:rPr lang="en-US" sz="2000" b="1" i="0" u="none" strike="noStrike" dirty="0">
                          <a:solidFill>
                            <a:schemeClr val="bg1"/>
                          </a:solidFill>
                          <a:effectLst/>
                          <a:latin typeface="Aptos Narrow" panose="020B0004020202020204" pitchFamily="34" charset="0"/>
                        </a:rPr>
                        <a:t>Week 7</a:t>
                      </a:r>
                    </a:p>
                  </a:txBody>
                  <a:tcPr marL="7620" marR="7620" marT="7620" marB="0">
                    <a:lnT w="12700" cap="flat" cmpd="sng" algn="ctr">
                      <a:solidFill>
                        <a:schemeClr val="tx1"/>
                      </a:solidFill>
                      <a:prstDash val="solid"/>
                      <a:round/>
                      <a:headEnd type="none" w="med" len="med"/>
                      <a:tailEnd type="none" w="med" len="med"/>
                    </a:lnT>
                  </a:tcPr>
                </a:tc>
                <a:tc rowSpan="4">
                  <a:txBody>
                    <a:bodyPr/>
                    <a:lstStyle/>
                    <a:p>
                      <a:pPr algn="ctr" fontAlgn="t">
                        <a:buNone/>
                      </a:pPr>
                      <a:r>
                        <a:rPr lang="en-US" sz="2000" b="0" i="0" u="none" strike="noStrike" dirty="0">
                          <a:solidFill>
                            <a:srgbClr val="000000"/>
                          </a:solidFill>
                          <a:effectLst/>
                          <a:latin typeface="Aptos Narrow" panose="020B0004020202020204" pitchFamily="34" charset="0"/>
                        </a:rPr>
                        <a:t>Independent Pipeline (Part 1)</a:t>
                      </a:r>
                    </a:p>
                  </a:txBody>
                  <a:tcPr marL="7620" marR="7620" marT="7620" marB="0">
                    <a:lnT w="12700" cap="flat" cmpd="sng" algn="ctr">
                      <a:solidFill>
                        <a:schemeClr val="tx1"/>
                      </a:solidFill>
                      <a:prstDash val="solid"/>
                      <a:round/>
                      <a:headEnd type="none" w="med" len="med"/>
                      <a:tailEnd type="none" w="med" len="med"/>
                    </a:lnT>
                  </a:tcPr>
                </a:tc>
                <a:tc>
                  <a:txBody>
                    <a:bodyPr/>
                    <a:lstStyle/>
                    <a:p>
                      <a:pPr algn="l" fontAlgn="t">
                        <a:buNone/>
                      </a:pPr>
                      <a:r>
                        <a:rPr lang="en-US" sz="2000" b="0" i="0" u="none" strike="noStrike" dirty="0">
                          <a:solidFill>
                            <a:srgbClr val="000000"/>
                          </a:solidFill>
                          <a:effectLst/>
                          <a:latin typeface="Aptos Narrow" panose="020B0004020202020204" pitchFamily="34" charset="0"/>
                        </a:rPr>
                        <a:t>- Manage full sales cycle</a:t>
                      </a:r>
                    </a:p>
                  </a:txBody>
                  <a:tcPr marL="7620" marR="7620" marT="762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98053690"/>
                  </a:ext>
                </a:extLst>
              </a:tr>
              <a:tr h="357309">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a:solidFill>
                            <a:srgbClr val="000000"/>
                          </a:solidFill>
                          <a:effectLst/>
                          <a:latin typeface="Aptos Narrow" panose="020B0004020202020204" pitchFamily="34" charset="0"/>
                        </a:rPr>
                        <a:t>- Coaching on calls</a:t>
                      </a:r>
                    </a:p>
                  </a:txBody>
                  <a:tcPr marL="7620" marR="7620" marT="762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846856976"/>
                  </a:ext>
                </a:extLst>
              </a:tr>
              <a:tr h="357309">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a:solidFill>
                            <a:srgbClr val="000000"/>
                          </a:solidFill>
                          <a:effectLst/>
                          <a:latin typeface="Aptos Narrow" panose="020B0004020202020204" pitchFamily="34" charset="0"/>
                        </a:rPr>
                        <a:t>- Pipeline training</a:t>
                      </a:r>
                    </a:p>
                  </a:txBody>
                  <a:tcPr marL="7620" marR="7620" marT="762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720686281"/>
                  </a:ext>
                </a:extLst>
              </a:tr>
              <a:tr h="299345">
                <a:tc vMerge="1">
                  <a:txBody>
                    <a:bodyPr/>
                    <a:lstStyle/>
                    <a:p>
                      <a:endParaRPr lang="en-US"/>
                    </a:p>
                  </a:txBody>
                  <a:tcPr>
                    <a:lnT w="12700" cap="flat" cmpd="sng" algn="ctr">
                      <a:solidFill>
                        <a:schemeClr val="tx1"/>
                      </a:solidFill>
                      <a:prstDash val="solid"/>
                      <a:round/>
                      <a:headEnd type="none" w="med" len="med"/>
                      <a:tailEnd type="none" w="med" len="med"/>
                    </a:lnT>
                  </a:tcPr>
                </a:tc>
                <a:tc vMerge="1">
                  <a:txBody>
                    <a:bodyPr/>
                    <a:lstStyle/>
                    <a:p>
                      <a:endParaRPr lang="en-US"/>
                    </a:p>
                  </a:txBody>
                  <a:tcPr>
                    <a:lnT w="12700" cap="flat" cmpd="sng" algn="ctr">
                      <a:solidFill>
                        <a:schemeClr val="tx1"/>
                      </a:solidFill>
                      <a:prstDash val="solid"/>
                      <a:round/>
                      <a:headEnd type="none" w="med" len="med"/>
                      <a:tailEnd type="none" w="med" len="med"/>
                    </a:lnT>
                  </a:tcPr>
                </a:tc>
                <a:tc>
                  <a:txBody>
                    <a:bodyPr/>
                    <a:lstStyle/>
                    <a:p>
                      <a:pPr algn="ctr" fontAlgn="t">
                        <a:buNone/>
                      </a:pPr>
                      <a:r>
                        <a:rPr lang="en-US" sz="2000" b="0" i="0" u="none" strike="noStrike" dirty="0">
                          <a:solidFill>
                            <a:srgbClr val="000000"/>
                          </a:solidFill>
                          <a:effectLst/>
                          <a:latin typeface="Aptos Narrow" panose="020B0004020202020204" pitchFamily="34" charset="0"/>
                        </a:rPr>
                        <a:t>- Start early KPIs</a:t>
                      </a:r>
                    </a:p>
                  </a:txBody>
                  <a:tcPr marL="7620" marR="7620" marT="762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447853938"/>
                  </a:ext>
                </a:extLst>
              </a:tr>
              <a:tr h="336535">
                <a:tc rowSpan="4">
                  <a:txBody>
                    <a:bodyPr/>
                    <a:lstStyle/>
                    <a:p>
                      <a:pPr algn="ctr" fontAlgn="t">
                        <a:buNone/>
                      </a:pPr>
                      <a:r>
                        <a:rPr lang="en-US" sz="2000" b="1" i="0" u="none" strike="noStrike" dirty="0">
                          <a:solidFill>
                            <a:schemeClr val="bg1"/>
                          </a:solidFill>
                          <a:effectLst/>
                          <a:latin typeface="Aptos Narrow" panose="020B0004020202020204" pitchFamily="34" charset="0"/>
                        </a:rPr>
                        <a:t>Week 8</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4">
                  <a:txBody>
                    <a:bodyPr/>
                    <a:lstStyle/>
                    <a:p>
                      <a:pPr algn="ctr" fontAlgn="t">
                        <a:buNone/>
                      </a:pPr>
                      <a:r>
                        <a:rPr lang="en-US" sz="2000" b="0" i="0" u="none" strike="noStrike">
                          <a:solidFill>
                            <a:srgbClr val="000000"/>
                          </a:solidFill>
                          <a:effectLst/>
                          <a:latin typeface="Aptos Narrow" panose="020B0004020202020204" pitchFamily="34" charset="0"/>
                        </a:rPr>
                        <a:t>Independent Pipeline (Part 2)</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t">
                        <a:buNone/>
                      </a:pPr>
                      <a:r>
                        <a:rPr lang="en-US" sz="2000" b="0" i="0" u="none" strike="noStrike" dirty="0">
                          <a:solidFill>
                            <a:srgbClr val="000000"/>
                          </a:solidFill>
                          <a:effectLst/>
                          <a:latin typeface="Aptos Narrow" panose="020B0004020202020204" pitchFamily="34" charset="0"/>
                        </a:rPr>
                        <a:t>- Independent outreach &amp; demos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602407056"/>
                  </a:ext>
                </a:extLst>
              </a:tr>
              <a:tr h="357309">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dirty="0">
                          <a:solidFill>
                            <a:srgbClr val="000000"/>
                          </a:solidFill>
                          <a:effectLst/>
                          <a:latin typeface="Aptos Narrow" panose="020B0004020202020204" pitchFamily="34" charset="0"/>
                        </a:rPr>
                        <a:t>- Join forecast meetings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692209088"/>
                  </a:ext>
                </a:extLst>
              </a:tr>
              <a:tr h="299345">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dirty="0">
                          <a:solidFill>
                            <a:srgbClr val="000000"/>
                          </a:solidFill>
                          <a:effectLst/>
                          <a:latin typeface="Aptos Narrow" panose="020B0004020202020204" pitchFamily="34" charset="0"/>
                        </a:rPr>
                        <a:t>- Review progress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3940369073"/>
                  </a:ext>
                </a:extLst>
              </a:tr>
              <a:tr h="357309">
                <a:tc vMerge="1">
                  <a:txBody>
                    <a:bodyPr/>
                    <a:lstStyle/>
                    <a:p>
                      <a:endParaRPr lang="en-US"/>
                    </a:p>
                  </a:txBody>
                  <a:tcPr/>
                </a:tc>
                <a:tc vMerge="1">
                  <a:txBody>
                    <a:bodyPr/>
                    <a:lstStyle/>
                    <a:p>
                      <a:endParaRPr lang="en-US"/>
                    </a:p>
                  </a:txBody>
                  <a:tcPr/>
                </a:tc>
                <a:tc>
                  <a:txBody>
                    <a:bodyPr/>
                    <a:lstStyle/>
                    <a:p>
                      <a:pPr algn="ctr" fontAlgn="t">
                        <a:buNone/>
                      </a:pPr>
                      <a:r>
                        <a:rPr lang="en-US" sz="2000" b="0" i="0" u="none" strike="noStrike" dirty="0">
                          <a:solidFill>
                            <a:srgbClr val="000000"/>
                          </a:solidFill>
                          <a:effectLst/>
                          <a:latin typeface="Aptos Narrow" panose="020B0004020202020204" pitchFamily="34" charset="0"/>
                        </a:rPr>
                        <a:t>- Graduation &amp; manager handoff </a:t>
                      </a:r>
                    </a:p>
                  </a:txBody>
                  <a:tcPr marL="7620" marR="7620" marT="762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3398572471"/>
                  </a:ext>
                </a:extLst>
              </a:tr>
            </a:tbl>
          </a:graphicData>
        </a:graphic>
      </p:graphicFrame>
      <p:pic>
        <p:nvPicPr>
          <p:cNvPr id="3" name="Picture 2" descr="A road leading to a city&#10;&#10;AI-generated content may be incorrect.">
            <a:extLst>
              <a:ext uri="{FF2B5EF4-FFF2-40B4-BE49-F238E27FC236}">
                <a16:creationId xmlns:a16="http://schemas.microsoft.com/office/drawing/2014/main" id="{528F4223-CDB9-53D9-8DD7-194750469954}"/>
              </a:ext>
            </a:extLst>
          </p:cNvPr>
          <p:cNvPicPr>
            <a:picLocks noChangeAspect="1"/>
          </p:cNvPicPr>
          <p:nvPr/>
        </p:nvPicPr>
        <p:blipFill>
          <a:blip r:embed="rId3"/>
          <a:stretch>
            <a:fillRect/>
          </a:stretch>
        </p:blipFill>
        <p:spPr>
          <a:xfrm>
            <a:off x="8784445" y="1417638"/>
            <a:ext cx="3407555" cy="5111333"/>
          </a:xfrm>
          <a:prstGeom prst="rect">
            <a:avLst/>
          </a:prstGeom>
        </p:spPr>
      </p:pic>
    </p:spTree>
    <p:extLst>
      <p:ext uri="{BB962C8B-B14F-4D97-AF65-F5344CB8AC3E}">
        <p14:creationId xmlns:p14="http://schemas.microsoft.com/office/powerpoint/2010/main" val="2226787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Sales Strategy Modules-1 </a:t>
            </a:r>
            <a:endParaRPr dirty="0"/>
          </a:p>
        </p:txBody>
      </p:sp>
      <p:graphicFrame>
        <p:nvGraphicFramePr>
          <p:cNvPr id="6" name="Diagram 5">
            <a:extLst>
              <a:ext uri="{FF2B5EF4-FFF2-40B4-BE49-F238E27FC236}">
                <a16:creationId xmlns:a16="http://schemas.microsoft.com/office/drawing/2014/main" id="{2C291F09-29AB-A4D9-8E7D-03B881D3CE50}"/>
              </a:ext>
            </a:extLst>
          </p:cNvPr>
          <p:cNvGraphicFramePr/>
          <p:nvPr>
            <p:extLst>
              <p:ext uri="{D42A27DB-BD31-4B8C-83A1-F6EECF244321}">
                <p14:modId xmlns:p14="http://schemas.microsoft.com/office/powerpoint/2010/main" val="2887046736"/>
              </p:ext>
            </p:extLst>
          </p:nvPr>
        </p:nvGraphicFramePr>
        <p:xfrm>
          <a:off x="2266240" y="1417639"/>
          <a:ext cx="7659521" cy="48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8E60D70E-5C68-4EB5-970C-F76E27B42D71}"/>
                                            </p:graphicEl>
                                          </p:spTgt>
                                        </p:tgtEl>
                                        <p:attrNameLst>
                                          <p:attrName>style.visibility</p:attrName>
                                        </p:attrNameLst>
                                      </p:cBhvr>
                                      <p:to>
                                        <p:strVal val="visible"/>
                                      </p:to>
                                    </p:set>
                                    <p:animEffect transition="in" filter="fade">
                                      <p:cBhvr>
                                        <p:cTn id="7" dur="500"/>
                                        <p:tgtEl>
                                          <p:spTgt spid="6">
                                            <p:graphicEl>
                                              <a:dgm id="{8E60D70E-5C68-4EB5-970C-F76E27B42D7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BD39645B-FF22-4EF4-A067-67A9B5D8BF78}"/>
                                            </p:graphicEl>
                                          </p:spTgt>
                                        </p:tgtEl>
                                        <p:attrNameLst>
                                          <p:attrName>style.visibility</p:attrName>
                                        </p:attrNameLst>
                                      </p:cBhvr>
                                      <p:to>
                                        <p:strVal val="visible"/>
                                      </p:to>
                                    </p:set>
                                    <p:animEffect transition="in" filter="fade">
                                      <p:cBhvr>
                                        <p:cTn id="12" dur="500"/>
                                        <p:tgtEl>
                                          <p:spTgt spid="6">
                                            <p:graphicEl>
                                              <a:dgm id="{BD39645B-FF22-4EF4-A067-67A9B5D8BF7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graphicEl>
                                              <a:dgm id="{0EBD1C2C-2FBA-442D-8CB3-636AD8C87F53}"/>
                                            </p:graphicEl>
                                          </p:spTgt>
                                        </p:tgtEl>
                                        <p:attrNameLst>
                                          <p:attrName>style.visibility</p:attrName>
                                        </p:attrNameLst>
                                      </p:cBhvr>
                                      <p:to>
                                        <p:strVal val="visible"/>
                                      </p:to>
                                    </p:set>
                                    <p:animEffect transition="in" filter="fade">
                                      <p:cBhvr>
                                        <p:cTn id="15" dur="500"/>
                                        <p:tgtEl>
                                          <p:spTgt spid="6">
                                            <p:graphicEl>
                                              <a:dgm id="{0EBD1C2C-2FBA-442D-8CB3-636AD8C87F5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graphicEl>
                                              <a:dgm id="{5741DC6D-31FE-4385-8E46-980D382E9572}"/>
                                            </p:graphicEl>
                                          </p:spTgt>
                                        </p:tgtEl>
                                        <p:attrNameLst>
                                          <p:attrName>style.visibility</p:attrName>
                                        </p:attrNameLst>
                                      </p:cBhvr>
                                      <p:to>
                                        <p:strVal val="visible"/>
                                      </p:to>
                                    </p:set>
                                    <p:animEffect transition="in" filter="fade">
                                      <p:cBhvr>
                                        <p:cTn id="20" dur="500"/>
                                        <p:tgtEl>
                                          <p:spTgt spid="6">
                                            <p:graphicEl>
                                              <a:dgm id="{5741DC6D-31FE-4385-8E46-980D382E9572}"/>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graphicEl>
                                              <a:dgm id="{EC377837-E606-4505-9F1F-3EC404B62499}"/>
                                            </p:graphicEl>
                                          </p:spTgt>
                                        </p:tgtEl>
                                        <p:attrNameLst>
                                          <p:attrName>style.visibility</p:attrName>
                                        </p:attrNameLst>
                                      </p:cBhvr>
                                      <p:to>
                                        <p:strVal val="visible"/>
                                      </p:to>
                                    </p:set>
                                    <p:animEffect transition="in" filter="fade">
                                      <p:cBhvr>
                                        <p:cTn id="23" dur="500"/>
                                        <p:tgtEl>
                                          <p:spTgt spid="6">
                                            <p:graphicEl>
                                              <a:dgm id="{EC377837-E606-4505-9F1F-3EC404B62499}"/>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graphicEl>
                                              <a:dgm id="{5257BC4D-C11B-48C4-94D5-7F7A118918FC}"/>
                                            </p:graphicEl>
                                          </p:spTgt>
                                        </p:tgtEl>
                                        <p:attrNameLst>
                                          <p:attrName>style.visibility</p:attrName>
                                        </p:attrNameLst>
                                      </p:cBhvr>
                                      <p:to>
                                        <p:strVal val="visible"/>
                                      </p:to>
                                    </p:set>
                                    <p:animEffect transition="in" filter="fade">
                                      <p:cBhvr>
                                        <p:cTn id="28" dur="500"/>
                                        <p:tgtEl>
                                          <p:spTgt spid="6">
                                            <p:graphicEl>
                                              <a:dgm id="{5257BC4D-C11B-48C4-94D5-7F7A118918FC}"/>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graphicEl>
                                              <a:dgm id="{7C84D7E5-FD4B-47EC-9453-1D3CC01AF28A}"/>
                                            </p:graphicEl>
                                          </p:spTgt>
                                        </p:tgtEl>
                                        <p:attrNameLst>
                                          <p:attrName>style.visibility</p:attrName>
                                        </p:attrNameLst>
                                      </p:cBhvr>
                                      <p:to>
                                        <p:strVal val="visible"/>
                                      </p:to>
                                    </p:set>
                                    <p:animEffect transition="in" filter="fade">
                                      <p:cBhvr>
                                        <p:cTn id="31" dur="500"/>
                                        <p:tgtEl>
                                          <p:spTgt spid="6">
                                            <p:graphicEl>
                                              <a:dgm id="{7C84D7E5-FD4B-47EC-9453-1D3CC01AF28A}"/>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graphicEl>
                                              <a:dgm id="{870B3B14-564C-4B44-A55D-86BDD76C9A30}"/>
                                            </p:graphicEl>
                                          </p:spTgt>
                                        </p:tgtEl>
                                        <p:attrNameLst>
                                          <p:attrName>style.visibility</p:attrName>
                                        </p:attrNameLst>
                                      </p:cBhvr>
                                      <p:to>
                                        <p:strVal val="visible"/>
                                      </p:to>
                                    </p:set>
                                    <p:animEffect transition="in" filter="fade">
                                      <p:cBhvr>
                                        <p:cTn id="36" dur="500"/>
                                        <p:tgtEl>
                                          <p:spTgt spid="6">
                                            <p:graphicEl>
                                              <a:dgm id="{870B3B14-564C-4B44-A55D-86BDD76C9A30}"/>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graphicEl>
                                              <a:dgm id="{6DBD5C7A-A983-4D52-82A6-F99F9E66B855}"/>
                                            </p:graphicEl>
                                          </p:spTgt>
                                        </p:tgtEl>
                                        <p:attrNameLst>
                                          <p:attrName>style.visibility</p:attrName>
                                        </p:attrNameLst>
                                      </p:cBhvr>
                                      <p:to>
                                        <p:strVal val="visible"/>
                                      </p:to>
                                    </p:set>
                                    <p:animEffect transition="in" filter="fade">
                                      <p:cBhvr>
                                        <p:cTn id="39" dur="500"/>
                                        <p:tgtEl>
                                          <p:spTgt spid="6">
                                            <p:graphicEl>
                                              <a:dgm id="{6DBD5C7A-A983-4D52-82A6-F99F9E66B8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6CD11-2285-ED85-1805-F8F61941B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C4BF3-3237-B7C5-7024-638E17AF9203}"/>
              </a:ext>
            </a:extLst>
          </p:cNvPr>
          <p:cNvSpPr>
            <a:spLocks noGrp="1"/>
          </p:cNvSpPr>
          <p:nvPr>
            <p:ph type="title"/>
          </p:nvPr>
        </p:nvSpPr>
        <p:spPr/>
        <p:txBody>
          <a:bodyPr/>
          <a:lstStyle/>
          <a:p>
            <a:r>
              <a:rPr lang="en-US" dirty="0"/>
              <a:t>The Sales Strategy Modules-2 </a:t>
            </a:r>
          </a:p>
        </p:txBody>
      </p:sp>
      <p:grpSp>
        <p:nvGrpSpPr>
          <p:cNvPr id="9" name="Group 8">
            <a:extLst>
              <a:ext uri="{FF2B5EF4-FFF2-40B4-BE49-F238E27FC236}">
                <a16:creationId xmlns:a16="http://schemas.microsoft.com/office/drawing/2014/main" id="{41DC8637-438A-5B86-F898-2E9C898F7FDC}"/>
              </a:ext>
            </a:extLst>
          </p:cNvPr>
          <p:cNvGrpSpPr/>
          <p:nvPr/>
        </p:nvGrpSpPr>
        <p:grpSpPr>
          <a:xfrm>
            <a:off x="266104" y="1681348"/>
            <a:ext cx="2091279" cy="2010625"/>
            <a:chOff x="184919" y="2804"/>
            <a:chExt cx="6168922" cy="655626"/>
          </a:xfrm>
        </p:grpSpPr>
        <p:sp>
          <p:nvSpPr>
            <p:cNvPr id="10" name="Rectangle: Rounded Corners 9">
              <a:extLst>
                <a:ext uri="{FF2B5EF4-FFF2-40B4-BE49-F238E27FC236}">
                  <a16:creationId xmlns:a16="http://schemas.microsoft.com/office/drawing/2014/main" id="{E24A3ECB-5238-8F7D-DEE9-B38181243579}"/>
                </a:ext>
              </a:extLst>
            </p:cNvPr>
            <p:cNvSpPr/>
            <p:nvPr/>
          </p:nvSpPr>
          <p:spPr>
            <a:xfrm>
              <a:off x="184919" y="2804"/>
              <a:ext cx="6168922" cy="65562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2000"/>
            </a:p>
          </p:txBody>
        </p:sp>
        <p:sp>
          <p:nvSpPr>
            <p:cNvPr id="11" name="Rectangle: Rounded Corners 4">
              <a:extLst>
                <a:ext uri="{FF2B5EF4-FFF2-40B4-BE49-F238E27FC236}">
                  <a16:creationId xmlns:a16="http://schemas.microsoft.com/office/drawing/2014/main" id="{4CB1ACAB-172C-7B28-99A2-6B65E3BF8A0D}"/>
                </a:ext>
              </a:extLst>
            </p:cNvPr>
            <p:cNvSpPr txBox="1"/>
            <p:nvPr/>
          </p:nvSpPr>
          <p:spPr>
            <a:xfrm>
              <a:off x="204122" y="40053"/>
              <a:ext cx="6130515" cy="6172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000" b="1" kern="1200" dirty="0"/>
                <a:t>The "Concern Behind the Objection" Drill</a:t>
              </a:r>
            </a:p>
          </p:txBody>
        </p:sp>
      </p:grpSp>
      <p:grpSp>
        <p:nvGrpSpPr>
          <p:cNvPr id="22" name="Group 21">
            <a:extLst>
              <a:ext uri="{FF2B5EF4-FFF2-40B4-BE49-F238E27FC236}">
                <a16:creationId xmlns:a16="http://schemas.microsoft.com/office/drawing/2014/main" id="{F09DFD34-787E-1397-D1E7-9CEEF3838A65}"/>
              </a:ext>
            </a:extLst>
          </p:cNvPr>
          <p:cNvGrpSpPr/>
          <p:nvPr/>
        </p:nvGrpSpPr>
        <p:grpSpPr>
          <a:xfrm>
            <a:off x="2656605" y="1662639"/>
            <a:ext cx="2091279" cy="2010625"/>
            <a:chOff x="184919" y="2804"/>
            <a:chExt cx="6168922" cy="655626"/>
          </a:xfrm>
        </p:grpSpPr>
        <p:sp>
          <p:nvSpPr>
            <p:cNvPr id="23" name="Rectangle: Rounded Corners 22">
              <a:extLst>
                <a:ext uri="{FF2B5EF4-FFF2-40B4-BE49-F238E27FC236}">
                  <a16:creationId xmlns:a16="http://schemas.microsoft.com/office/drawing/2014/main" id="{9C42F1C9-1615-C7D2-27C4-820196B939B1}"/>
                </a:ext>
              </a:extLst>
            </p:cNvPr>
            <p:cNvSpPr/>
            <p:nvPr/>
          </p:nvSpPr>
          <p:spPr>
            <a:xfrm>
              <a:off x="184919" y="2804"/>
              <a:ext cx="6168922" cy="65562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2000"/>
            </a:p>
          </p:txBody>
        </p:sp>
        <p:sp>
          <p:nvSpPr>
            <p:cNvPr id="24" name="Rectangle: Rounded Corners 4">
              <a:extLst>
                <a:ext uri="{FF2B5EF4-FFF2-40B4-BE49-F238E27FC236}">
                  <a16:creationId xmlns:a16="http://schemas.microsoft.com/office/drawing/2014/main" id="{E997FE89-6E60-A9B9-4104-4FAC9D1BCFDE}"/>
                </a:ext>
              </a:extLst>
            </p:cNvPr>
            <p:cNvSpPr txBox="1"/>
            <p:nvPr/>
          </p:nvSpPr>
          <p:spPr>
            <a:xfrm>
              <a:off x="204122" y="40053"/>
              <a:ext cx="6130515" cy="6172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000" b="1" dirty="0"/>
                <a:t>Objection Roleplay: Personalization Over Rebuttal</a:t>
              </a:r>
              <a:endParaRPr lang="en-US" sz="2000" b="0" kern="1200" dirty="0"/>
            </a:p>
          </p:txBody>
        </p:sp>
      </p:grpSp>
      <p:grpSp>
        <p:nvGrpSpPr>
          <p:cNvPr id="25" name="Group 24">
            <a:extLst>
              <a:ext uri="{FF2B5EF4-FFF2-40B4-BE49-F238E27FC236}">
                <a16:creationId xmlns:a16="http://schemas.microsoft.com/office/drawing/2014/main" id="{5F8F22B6-694C-2FBD-D04F-F075525A4A83}"/>
              </a:ext>
            </a:extLst>
          </p:cNvPr>
          <p:cNvGrpSpPr/>
          <p:nvPr/>
        </p:nvGrpSpPr>
        <p:grpSpPr>
          <a:xfrm>
            <a:off x="5047106" y="1625219"/>
            <a:ext cx="2091279" cy="2010625"/>
            <a:chOff x="184919" y="2804"/>
            <a:chExt cx="6168922" cy="655626"/>
          </a:xfrm>
        </p:grpSpPr>
        <p:sp>
          <p:nvSpPr>
            <p:cNvPr id="26" name="Rectangle: Rounded Corners 25">
              <a:extLst>
                <a:ext uri="{FF2B5EF4-FFF2-40B4-BE49-F238E27FC236}">
                  <a16:creationId xmlns:a16="http://schemas.microsoft.com/office/drawing/2014/main" id="{89695843-D398-D5EA-B722-5224DECC39F3}"/>
                </a:ext>
              </a:extLst>
            </p:cNvPr>
            <p:cNvSpPr/>
            <p:nvPr/>
          </p:nvSpPr>
          <p:spPr>
            <a:xfrm>
              <a:off x="184919" y="2804"/>
              <a:ext cx="6168922" cy="65562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2000"/>
            </a:p>
          </p:txBody>
        </p:sp>
        <p:sp>
          <p:nvSpPr>
            <p:cNvPr id="27" name="Rectangle: Rounded Corners 4">
              <a:extLst>
                <a:ext uri="{FF2B5EF4-FFF2-40B4-BE49-F238E27FC236}">
                  <a16:creationId xmlns:a16="http://schemas.microsoft.com/office/drawing/2014/main" id="{BC9F0DE4-364B-9262-0207-AF20BAE9A737}"/>
                </a:ext>
              </a:extLst>
            </p:cNvPr>
            <p:cNvSpPr txBox="1"/>
            <p:nvPr/>
          </p:nvSpPr>
          <p:spPr>
            <a:xfrm>
              <a:off x="204122" y="40053"/>
              <a:ext cx="6130515" cy="6172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000" b="1" dirty="0"/>
                <a:t>Emotion Mapping Method</a:t>
              </a:r>
              <a:endParaRPr lang="en-US" sz="2000" b="0" kern="1200" dirty="0"/>
            </a:p>
          </p:txBody>
        </p:sp>
      </p:grpSp>
      <p:grpSp>
        <p:nvGrpSpPr>
          <p:cNvPr id="28" name="Group 27">
            <a:extLst>
              <a:ext uri="{FF2B5EF4-FFF2-40B4-BE49-F238E27FC236}">
                <a16:creationId xmlns:a16="http://schemas.microsoft.com/office/drawing/2014/main" id="{70AE85F4-6C5F-AB9E-C237-0E4F83BDFECC}"/>
              </a:ext>
            </a:extLst>
          </p:cNvPr>
          <p:cNvGrpSpPr/>
          <p:nvPr/>
        </p:nvGrpSpPr>
        <p:grpSpPr>
          <a:xfrm>
            <a:off x="7437607" y="1606509"/>
            <a:ext cx="2091279" cy="2010625"/>
            <a:chOff x="184919" y="2804"/>
            <a:chExt cx="6168922" cy="655626"/>
          </a:xfrm>
        </p:grpSpPr>
        <p:sp>
          <p:nvSpPr>
            <p:cNvPr id="29" name="Rectangle: Rounded Corners 28">
              <a:extLst>
                <a:ext uri="{FF2B5EF4-FFF2-40B4-BE49-F238E27FC236}">
                  <a16:creationId xmlns:a16="http://schemas.microsoft.com/office/drawing/2014/main" id="{EFD3DE3C-AA56-010E-8DAE-2EF05F990ABE}"/>
                </a:ext>
              </a:extLst>
            </p:cNvPr>
            <p:cNvSpPr/>
            <p:nvPr/>
          </p:nvSpPr>
          <p:spPr>
            <a:xfrm>
              <a:off x="184919" y="2804"/>
              <a:ext cx="6168922" cy="65562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2000"/>
            </a:p>
          </p:txBody>
        </p:sp>
        <p:sp>
          <p:nvSpPr>
            <p:cNvPr id="30" name="Rectangle: Rounded Corners 4">
              <a:extLst>
                <a:ext uri="{FF2B5EF4-FFF2-40B4-BE49-F238E27FC236}">
                  <a16:creationId xmlns:a16="http://schemas.microsoft.com/office/drawing/2014/main" id="{647CE0F6-5D24-AE53-EAA8-8AA3E53AC10C}"/>
                </a:ext>
              </a:extLst>
            </p:cNvPr>
            <p:cNvSpPr txBox="1"/>
            <p:nvPr/>
          </p:nvSpPr>
          <p:spPr>
            <a:xfrm>
              <a:off x="204122" y="40053"/>
              <a:ext cx="6130515" cy="6172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000" b="1" dirty="0"/>
                <a:t>The 3-Layer Technique</a:t>
              </a:r>
              <a:endParaRPr lang="en-US" sz="2000" b="0" kern="1200" dirty="0"/>
            </a:p>
          </p:txBody>
        </p:sp>
      </p:grpSp>
      <p:grpSp>
        <p:nvGrpSpPr>
          <p:cNvPr id="31" name="Group 30">
            <a:extLst>
              <a:ext uri="{FF2B5EF4-FFF2-40B4-BE49-F238E27FC236}">
                <a16:creationId xmlns:a16="http://schemas.microsoft.com/office/drawing/2014/main" id="{FF401A7A-F018-3C73-EE03-817C33461216}"/>
              </a:ext>
            </a:extLst>
          </p:cNvPr>
          <p:cNvGrpSpPr/>
          <p:nvPr/>
        </p:nvGrpSpPr>
        <p:grpSpPr>
          <a:xfrm>
            <a:off x="9828107" y="1643929"/>
            <a:ext cx="2091279" cy="2010625"/>
            <a:chOff x="184919" y="2804"/>
            <a:chExt cx="6168922" cy="655626"/>
          </a:xfrm>
        </p:grpSpPr>
        <p:sp>
          <p:nvSpPr>
            <p:cNvPr id="32" name="Rectangle: Rounded Corners 31">
              <a:extLst>
                <a:ext uri="{FF2B5EF4-FFF2-40B4-BE49-F238E27FC236}">
                  <a16:creationId xmlns:a16="http://schemas.microsoft.com/office/drawing/2014/main" id="{8901509B-B96F-3342-98C0-EF3D4888C3AB}"/>
                </a:ext>
              </a:extLst>
            </p:cNvPr>
            <p:cNvSpPr/>
            <p:nvPr/>
          </p:nvSpPr>
          <p:spPr>
            <a:xfrm>
              <a:off x="184919" y="2804"/>
              <a:ext cx="6168922" cy="65562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2000"/>
            </a:p>
          </p:txBody>
        </p:sp>
        <p:sp>
          <p:nvSpPr>
            <p:cNvPr id="33" name="Rectangle: Rounded Corners 4">
              <a:extLst>
                <a:ext uri="{FF2B5EF4-FFF2-40B4-BE49-F238E27FC236}">
                  <a16:creationId xmlns:a16="http://schemas.microsoft.com/office/drawing/2014/main" id="{E8AEA0AA-E2A4-7D8F-69AE-D65A38F686B7}"/>
                </a:ext>
              </a:extLst>
            </p:cNvPr>
            <p:cNvSpPr txBox="1"/>
            <p:nvPr/>
          </p:nvSpPr>
          <p:spPr>
            <a:xfrm>
              <a:off x="204122" y="40053"/>
              <a:ext cx="6130515" cy="6172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000" b="1" dirty="0"/>
                <a:t>Evidence-Based Reframing</a:t>
              </a:r>
              <a:endParaRPr lang="en-US" sz="2000" b="0" kern="1200" dirty="0"/>
            </a:p>
          </p:txBody>
        </p:sp>
      </p:grpSp>
      <p:sp>
        <p:nvSpPr>
          <p:cNvPr id="34" name="Rectangle 33">
            <a:extLst>
              <a:ext uri="{FF2B5EF4-FFF2-40B4-BE49-F238E27FC236}">
                <a16:creationId xmlns:a16="http://schemas.microsoft.com/office/drawing/2014/main" id="{F0A8CAB3-6225-E5C0-58E2-14F415D21CB8}"/>
              </a:ext>
            </a:extLst>
          </p:cNvPr>
          <p:cNvSpPr/>
          <p:nvPr/>
        </p:nvSpPr>
        <p:spPr>
          <a:xfrm>
            <a:off x="272614" y="4018571"/>
            <a:ext cx="1619446" cy="2316162"/>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Uncover the emotional or practical fear beneath what the customer says</a:t>
            </a:r>
          </a:p>
        </p:txBody>
      </p:sp>
      <p:sp>
        <p:nvSpPr>
          <p:cNvPr id="35" name="Rectangle 34">
            <a:extLst>
              <a:ext uri="{FF2B5EF4-FFF2-40B4-BE49-F238E27FC236}">
                <a16:creationId xmlns:a16="http://schemas.microsoft.com/office/drawing/2014/main" id="{75ED74CA-5FDC-1410-DD42-D9997BAAE7A0}"/>
              </a:ext>
            </a:extLst>
          </p:cNvPr>
          <p:cNvSpPr/>
          <p:nvPr/>
        </p:nvSpPr>
        <p:spPr>
          <a:xfrm>
            <a:off x="2812260" y="4074742"/>
            <a:ext cx="1619446" cy="2316162"/>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Practice empathy-first responses tailored to individual buyer concerns</a:t>
            </a:r>
          </a:p>
        </p:txBody>
      </p:sp>
      <p:sp>
        <p:nvSpPr>
          <p:cNvPr id="36" name="Rectangle 35">
            <a:extLst>
              <a:ext uri="{FF2B5EF4-FFF2-40B4-BE49-F238E27FC236}">
                <a16:creationId xmlns:a16="http://schemas.microsoft.com/office/drawing/2014/main" id="{777BE847-70EF-3F7F-F022-6E560DDD2171}"/>
              </a:ext>
            </a:extLst>
          </p:cNvPr>
          <p:cNvSpPr/>
          <p:nvPr/>
        </p:nvSpPr>
        <p:spPr>
          <a:xfrm>
            <a:off x="5133877" y="4074742"/>
            <a:ext cx="1619446" cy="2316162"/>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Decode emotional cues to adapt pitch and identify buyer hesitation</a:t>
            </a:r>
          </a:p>
        </p:txBody>
      </p:sp>
      <p:sp>
        <p:nvSpPr>
          <p:cNvPr id="37" name="Rectangle 36">
            <a:extLst>
              <a:ext uri="{FF2B5EF4-FFF2-40B4-BE49-F238E27FC236}">
                <a16:creationId xmlns:a16="http://schemas.microsoft.com/office/drawing/2014/main" id="{57725C23-3E12-995B-859A-D1DD21C50221}"/>
              </a:ext>
            </a:extLst>
          </p:cNvPr>
          <p:cNvSpPr/>
          <p:nvPr/>
        </p:nvSpPr>
        <p:spPr>
          <a:xfrm>
            <a:off x="7673523" y="4074742"/>
            <a:ext cx="1619446" cy="2316162"/>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Validate, inform, and guide – use the structured way to handle objections</a:t>
            </a:r>
          </a:p>
        </p:txBody>
      </p:sp>
      <p:sp>
        <p:nvSpPr>
          <p:cNvPr id="38" name="Rectangle 37">
            <a:extLst>
              <a:ext uri="{FF2B5EF4-FFF2-40B4-BE49-F238E27FC236}">
                <a16:creationId xmlns:a16="http://schemas.microsoft.com/office/drawing/2014/main" id="{5FB4647E-CF24-4B67-A125-9179B8DC4EAF}"/>
              </a:ext>
            </a:extLst>
          </p:cNvPr>
          <p:cNvSpPr/>
          <p:nvPr/>
        </p:nvSpPr>
        <p:spPr>
          <a:xfrm>
            <a:off x="9995140" y="4018571"/>
            <a:ext cx="1619446" cy="2316162"/>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Reposition objections using data, success stories, or real examples</a:t>
            </a:r>
          </a:p>
        </p:txBody>
      </p:sp>
    </p:spTree>
    <p:extLst>
      <p:ext uri="{BB962C8B-B14F-4D97-AF65-F5344CB8AC3E}">
        <p14:creationId xmlns:p14="http://schemas.microsoft.com/office/powerpoint/2010/main" val="213644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F6D87-C7D9-F0D4-B5EF-12A3662ACF37}"/>
              </a:ext>
            </a:extLst>
          </p:cNvPr>
          <p:cNvSpPr>
            <a:spLocks noGrp="1"/>
          </p:cNvSpPr>
          <p:nvPr>
            <p:ph type="title"/>
          </p:nvPr>
        </p:nvSpPr>
        <p:spPr/>
        <p:txBody>
          <a:bodyPr/>
          <a:lstStyle/>
          <a:p>
            <a:r>
              <a:rPr lang="en-US" dirty="0"/>
              <a:t>CRM Strategy Training </a:t>
            </a:r>
          </a:p>
        </p:txBody>
      </p:sp>
      <p:graphicFrame>
        <p:nvGraphicFramePr>
          <p:cNvPr id="7" name="Diagram 6">
            <a:extLst>
              <a:ext uri="{FF2B5EF4-FFF2-40B4-BE49-F238E27FC236}">
                <a16:creationId xmlns:a16="http://schemas.microsoft.com/office/drawing/2014/main" id="{6078210E-CB8C-1CEE-FD96-B685232D92B0}"/>
              </a:ext>
            </a:extLst>
          </p:cNvPr>
          <p:cNvGraphicFramePr/>
          <p:nvPr>
            <p:extLst>
              <p:ext uri="{D42A27DB-BD31-4B8C-83A1-F6EECF244321}">
                <p14:modId xmlns:p14="http://schemas.microsoft.com/office/powerpoint/2010/main" val="2170937313"/>
              </p:ext>
            </p:extLst>
          </p:nvPr>
        </p:nvGraphicFramePr>
        <p:xfrm>
          <a:off x="-1274618" y="1621896"/>
          <a:ext cx="6095999" cy="49614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F7FA08E0-3ACC-C63F-3A09-BEB7D50EC772}"/>
              </a:ext>
            </a:extLst>
          </p:cNvPr>
          <p:cNvGraphicFramePr/>
          <p:nvPr>
            <p:extLst>
              <p:ext uri="{D42A27DB-BD31-4B8C-83A1-F6EECF244321}">
                <p14:modId xmlns:p14="http://schemas.microsoft.com/office/powerpoint/2010/main" val="3060237478"/>
              </p:ext>
            </p:extLst>
          </p:nvPr>
        </p:nvGraphicFramePr>
        <p:xfrm>
          <a:off x="1402958" y="1417638"/>
          <a:ext cx="12801600" cy="500120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8494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B6101295-7A1F-4D5C-9D28-510DFD798D50}"/>
                                            </p:graphicEl>
                                          </p:spTgt>
                                        </p:tgtEl>
                                        <p:attrNameLst>
                                          <p:attrName>style.visibility</p:attrName>
                                        </p:attrNameLst>
                                      </p:cBhvr>
                                      <p:to>
                                        <p:strVal val="visible"/>
                                      </p:to>
                                    </p:set>
                                    <p:animEffect transition="in" filter="fade">
                                      <p:cBhvr>
                                        <p:cTn id="7" dur="500"/>
                                        <p:tgtEl>
                                          <p:spTgt spid="7">
                                            <p:graphicEl>
                                              <a:dgm id="{B6101295-7A1F-4D5C-9D28-510DFD798D5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FD8413D5-9546-4960-8E51-FE38947AE33B}"/>
                                            </p:graphicEl>
                                          </p:spTgt>
                                        </p:tgtEl>
                                        <p:attrNameLst>
                                          <p:attrName>style.visibility</p:attrName>
                                        </p:attrNameLst>
                                      </p:cBhvr>
                                      <p:to>
                                        <p:strVal val="visible"/>
                                      </p:to>
                                    </p:set>
                                    <p:animEffect transition="in" filter="fade">
                                      <p:cBhvr>
                                        <p:cTn id="12" dur="500"/>
                                        <p:tgtEl>
                                          <p:spTgt spid="7">
                                            <p:graphicEl>
                                              <a:dgm id="{FD8413D5-9546-4960-8E51-FE38947AE33B}"/>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graphicEl>
                                              <a:dgm id="{F6AB895B-93BF-47A9-BE6A-3C2AE222A781}"/>
                                            </p:graphicEl>
                                          </p:spTgt>
                                        </p:tgtEl>
                                        <p:attrNameLst>
                                          <p:attrName>style.visibility</p:attrName>
                                        </p:attrNameLst>
                                      </p:cBhvr>
                                      <p:to>
                                        <p:strVal val="visible"/>
                                      </p:to>
                                    </p:set>
                                    <p:animEffect transition="in" filter="fade">
                                      <p:cBhvr>
                                        <p:cTn id="15" dur="500"/>
                                        <p:tgtEl>
                                          <p:spTgt spid="7">
                                            <p:graphicEl>
                                              <a:dgm id="{F6AB895B-93BF-47A9-BE6A-3C2AE222A78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graphicEl>
                                              <a:dgm id="{45ADC0AF-DECC-4EEA-808B-749FB34C6116}"/>
                                            </p:graphicEl>
                                          </p:spTgt>
                                        </p:tgtEl>
                                        <p:attrNameLst>
                                          <p:attrName>style.visibility</p:attrName>
                                        </p:attrNameLst>
                                      </p:cBhvr>
                                      <p:to>
                                        <p:strVal val="visible"/>
                                      </p:to>
                                    </p:set>
                                    <p:animEffect transition="in" filter="fade">
                                      <p:cBhvr>
                                        <p:cTn id="20" dur="500"/>
                                        <p:tgtEl>
                                          <p:spTgt spid="7">
                                            <p:graphicEl>
                                              <a:dgm id="{45ADC0AF-DECC-4EEA-808B-749FB34C611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graphicEl>
                                              <a:dgm id="{13D7572E-8328-4BA5-9F21-CBF36BB96266}"/>
                                            </p:graphicEl>
                                          </p:spTgt>
                                        </p:tgtEl>
                                        <p:attrNameLst>
                                          <p:attrName>style.visibility</p:attrName>
                                        </p:attrNameLst>
                                      </p:cBhvr>
                                      <p:to>
                                        <p:strVal val="visible"/>
                                      </p:to>
                                    </p:set>
                                    <p:animEffect transition="in" filter="fade">
                                      <p:cBhvr>
                                        <p:cTn id="23" dur="500"/>
                                        <p:tgtEl>
                                          <p:spTgt spid="7">
                                            <p:graphicEl>
                                              <a:dgm id="{13D7572E-8328-4BA5-9F21-CBF36BB96266}"/>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circle(in)">
                                      <p:cBhvr>
                                        <p:cTn id="2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Graphic spid="10"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BF12-E82B-E3CD-7074-B550B8C9486E}"/>
              </a:ext>
            </a:extLst>
          </p:cNvPr>
          <p:cNvSpPr>
            <a:spLocks noGrp="1"/>
          </p:cNvSpPr>
          <p:nvPr>
            <p:ph type="title"/>
          </p:nvPr>
        </p:nvSpPr>
        <p:spPr/>
        <p:txBody>
          <a:bodyPr/>
          <a:lstStyle/>
          <a:p>
            <a:r>
              <a:rPr lang="en-US" dirty="0"/>
              <a:t>Ongoing Development Strategy-Building Long-Term Capability</a:t>
            </a:r>
          </a:p>
        </p:txBody>
      </p:sp>
      <p:graphicFrame>
        <p:nvGraphicFramePr>
          <p:cNvPr id="4" name="Diagram 3">
            <a:extLst>
              <a:ext uri="{FF2B5EF4-FFF2-40B4-BE49-F238E27FC236}">
                <a16:creationId xmlns:a16="http://schemas.microsoft.com/office/drawing/2014/main" id="{A2604365-848C-3135-7F87-85350405CB67}"/>
              </a:ext>
            </a:extLst>
          </p:cNvPr>
          <p:cNvGraphicFramePr/>
          <p:nvPr>
            <p:extLst>
              <p:ext uri="{D42A27DB-BD31-4B8C-83A1-F6EECF244321}">
                <p14:modId xmlns:p14="http://schemas.microsoft.com/office/powerpoint/2010/main" val="3387343135"/>
              </p:ext>
            </p:extLst>
          </p:nvPr>
        </p:nvGraphicFramePr>
        <p:xfrm>
          <a:off x="609600" y="1724891"/>
          <a:ext cx="10972800" cy="44134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62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2D22EE5-C607-4039-8F14-EBB90C5F2439}"/>
                                            </p:graphicEl>
                                          </p:spTgt>
                                        </p:tgtEl>
                                        <p:attrNameLst>
                                          <p:attrName>style.visibility</p:attrName>
                                        </p:attrNameLst>
                                      </p:cBhvr>
                                      <p:to>
                                        <p:strVal val="visible"/>
                                      </p:to>
                                    </p:set>
                                    <p:animEffect transition="in" filter="fade">
                                      <p:cBhvr>
                                        <p:cTn id="7" dur="500"/>
                                        <p:tgtEl>
                                          <p:spTgt spid="4">
                                            <p:graphicEl>
                                              <a:dgm id="{F2D22EE5-C607-4039-8F14-EBB90C5F243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FEB0476-EA68-4F6D-B73E-94A33028F040}"/>
                                            </p:graphicEl>
                                          </p:spTgt>
                                        </p:tgtEl>
                                        <p:attrNameLst>
                                          <p:attrName>style.visibility</p:attrName>
                                        </p:attrNameLst>
                                      </p:cBhvr>
                                      <p:to>
                                        <p:strVal val="visible"/>
                                      </p:to>
                                    </p:set>
                                    <p:animEffect transition="in" filter="fade">
                                      <p:cBhvr>
                                        <p:cTn id="12" dur="500"/>
                                        <p:tgtEl>
                                          <p:spTgt spid="4">
                                            <p:graphicEl>
                                              <a:dgm id="{0FEB0476-EA68-4F6D-B73E-94A33028F04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F8DB2F22-41B5-4CE2-A8F1-8918EA70E09A}"/>
                                            </p:graphicEl>
                                          </p:spTgt>
                                        </p:tgtEl>
                                        <p:attrNameLst>
                                          <p:attrName>style.visibility</p:attrName>
                                        </p:attrNameLst>
                                      </p:cBhvr>
                                      <p:to>
                                        <p:strVal val="visible"/>
                                      </p:to>
                                    </p:set>
                                    <p:animEffect transition="in" filter="fade">
                                      <p:cBhvr>
                                        <p:cTn id="17" dur="500"/>
                                        <p:tgtEl>
                                          <p:spTgt spid="4">
                                            <p:graphicEl>
                                              <a:dgm id="{F8DB2F22-41B5-4CE2-A8F1-8918EA70E09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E351EC75-14A9-49A2-94E7-0A0968DC9FAE}"/>
                                            </p:graphicEl>
                                          </p:spTgt>
                                        </p:tgtEl>
                                        <p:attrNameLst>
                                          <p:attrName>style.visibility</p:attrName>
                                        </p:attrNameLst>
                                      </p:cBhvr>
                                      <p:to>
                                        <p:strVal val="visible"/>
                                      </p:to>
                                    </p:set>
                                    <p:animEffect transition="in" filter="fade">
                                      <p:cBhvr>
                                        <p:cTn id="22" dur="500"/>
                                        <p:tgtEl>
                                          <p:spTgt spid="4">
                                            <p:graphicEl>
                                              <a:dgm id="{E351EC75-14A9-49A2-94E7-0A0968DC9FA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L&amp;D Function Structure to Scale</a:t>
            </a:r>
          </a:p>
        </p:txBody>
      </p:sp>
      <p:graphicFrame>
        <p:nvGraphicFramePr>
          <p:cNvPr id="4" name="Diagram 3">
            <a:extLst>
              <a:ext uri="{FF2B5EF4-FFF2-40B4-BE49-F238E27FC236}">
                <a16:creationId xmlns:a16="http://schemas.microsoft.com/office/drawing/2014/main" id="{16147255-A4BF-4072-251A-65D8B06FEFBA}"/>
              </a:ext>
            </a:extLst>
          </p:cNvPr>
          <p:cNvGraphicFramePr/>
          <p:nvPr>
            <p:extLst>
              <p:ext uri="{D42A27DB-BD31-4B8C-83A1-F6EECF244321}">
                <p14:modId xmlns:p14="http://schemas.microsoft.com/office/powerpoint/2010/main" val="2168744260"/>
              </p:ext>
            </p:extLst>
          </p:nvPr>
        </p:nvGraphicFramePr>
        <p:xfrm>
          <a:off x="609600" y="1724891"/>
          <a:ext cx="10972800" cy="44134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2D22EE5-C607-4039-8F14-EBB90C5F2439}"/>
                                            </p:graphicEl>
                                          </p:spTgt>
                                        </p:tgtEl>
                                        <p:attrNameLst>
                                          <p:attrName>style.visibility</p:attrName>
                                        </p:attrNameLst>
                                      </p:cBhvr>
                                      <p:to>
                                        <p:strVal val="visible"/>
                                      </p:to>
                                    </p:set>
                                    <p:animEffect transition="in" filter="fade">
                                      <p:cBhvr>
                                        <p:cTn id="7" dur="500"/>
                                        <p:tgtEl>
                                          <p:spTgt spid="4">
                                            <p:graphicEl>
                                              <a:dgm id="{F2D22EE5-C607-4039-8F14-EBB90C5F243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FEB0476-EA68-4F6D-B73E-94A33028F040}"/>
                                            </p:graphicEl>
                                          </p:spTgt>
                                        </p:tgtEl>
                                        <p:attrNameLst>
                                          <p:attrName>style.visibility</p:attrName>
                                        </p:attrNameLst>
                                      </p:cBhvr>
                                      <p:to>
                                        <p:strVal val="visible"/>
                                      </p:to>
                                    </p:set>
                                    <p:animEffect transition="in" filter="fade">
                                      <p:cBhvr>
                                        <p:cTn id="12" dur="500"/>
                                        <p:tgtEl>
                                          <p:spTgt spid="4">
                                            <p:graphicEl>
                                              <a:dgm id="{0FEB0476-EA68-4F6D-B73E-94A33028F04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F8DB2F22-41B5-4CE2-A8F1-8918EA70E09A}"/>
                                            </p:graphicEl>
                                          </p:spTgt>
                                        </p:tgtEl>
                                        <p:attrNameLst>
                                          <p:attrName>style.visibility</p:attrName>
                                        </p:attrNameLst>
                                      </p:cBhvr>
                                      <p:to>
                                        <p:strVal val="visible"/>
                                      </p:to>
                                    </p:set>
                                    <p:animEffect transition="in" filter="fade">
                                      <p:cBhvr>
                                        <p:cTn id="17" dur="500"/>
                                        <p:tgtEl>
                                          <p:spTgt spid="4">
                                            <p:graphicEl>
                                              <a:dgm id="{F8DB2F22-41B5-4CE2-A8F1-8918EA70E0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F9AE201F-7DE5-00AD-D48E-651D720E9A66}"/>
              </a:ext>
            </a:extLst>
          </p:cNvPr>
          <p:cNvGraphicFramePr/>
          <p:nvPr>
            <p:extLst>
              <p:ext uri="{D42A27DB-BD31-4B8C-83A1-F6EECF244321}">
                <p14:modId xmlns:p14="http://schemas.microsoft.com/office/powerpoint/2010/main" val="1384785164"/>
              </p:ext>
            </p:extLst>
          </p:nvPr>
        </p:nvGraphicFramePr>
        <p:xfrm>
          <a:off x="6705599" y="1401596"/>
          <a:ext cx="6376355" cy="3862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C04B0493-D322-5311-9640-0C85ACB2F50D}"/>
              </a:ext>
            </a:extLst>
          </p:cNvPr>
          <p:cNvSpPr>
            <a:spLocks noGrp="1"/>
          </p:cNvSpPr>
          <p:nvPr>
            <p:ph type="title"/>
          </p:nvPr>
        </p:nvSpPr>
        <p:spPr/>
        <p:txBody>
          <a:bodyPr/>
          <a:lstStyle/>
          <a:p>
            <a:r>
              <a:rPr lang="en-US" dirty="0"/>
              <a:t>Empowering People. Enabling Trust. Driving Results</a:t>
            </a:r>
          </a:p>
        </p:txBody>
      </p:sp>
      <p:sp>
        <p:nvSpPr>
          <p:cNvPr id="3" name="Content Placeholder 2">
            <a:extLst>
              <a:ext uri="{FF2B5EF4-FFF2-40B4-BE49-F238E27FC236}">
                <a16:creationId xmlns:a16="http://schemas.microsoft.com/office/drawing/2014/main" id="{13EE99A9-0902-F363-8745-0375C7D35C2F}"/>
              </a:ext>
            </a:extLst>
          </p:cNvPr>
          <p:cNvSpPr>
            <a:spLocks noGrp="1"/>
          </p:cNvSpPr>
          <p:nvPr>
            <p:ph idx="1"/>
          </p:nvPr>
        </p:nvSpPr>
        <p:spPr>
          <a:xfrm>
            <a:off x="609600" y="1600201"/>
            <a:ext cx="3936274" cy="4525963"/>
          </a:xfrm>
        </p:spPr>
        <p:txBody>
          <a:bodyPr/>
          <a:lstStyle/>
          <a:p>
            <a:pPr marL="0" indent="0">
              <a:buNone/>
            </a:pPr>
            <a:r>
              <a:rPr lang="en-US" dirty="0"/>
              <a:t>From onboarding to mastery, this L&amp;D strategy transforms mortgage sales teams into high-trust, high-performance advisors who deliver on revenue and reputation.</a:t>
            </a:r>
          </a:p>
        </p:txBody>
      </p:sp>
    </p:spTree>
    <p:extLst>
      <p:ext uri="{BB962C8B-B14F-4D97-AF65-F5344CB8AC3E}">
        <p14:creationId xmlns:p14="http://schemas.microsoft.com/office/powerpoint/2010/main" val="179937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D31FA2E5-4ABB-42A1-8E24-33E25E1D4ECD}"/>
                                            </p:graphicEl>
                                          </p:spTgt>
                                        </p:tgtEl>
                                        <p:attrNameLst>
                                          <p:attrName>style.visibility</p:attrName>
                                        </p:attrNameLst>
                                      </p:cBhvr>
                                      <p:to>
                                        <p:strVal val="visible"/>
                                      </p:to>
                                    </p:set>
                                    <p:animEffect transition="in" filter="fade">
                                      <p:cBhvr>
                                        <p:cTn id="12" dur="500"/>
                                        <p:tgtEl>
                                          <p:spTgt spid="5">
                                            <p:graphicEl>
                                              <a:dgm id="{D31FA2E5-4ABB-42A1-8E24-33E25E1D4EC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4826BF2B-1514-40A4-B502-1A8D4E6B23B6}"/>
                                            </p:graphicEl>
                                          </p:spTgt>
                                        </p:tgtEl>
                                        <p:attrNameLst>
                                          <p:attrName>style.visibility</p:attrName>
                                        </p:attrNameLst>
                                      </p:cBhvr>
                                      <p:to>
                                        <p:strVal val="visible"/>
                                      </p:to>
                                    </p:set>
                                    <p:animEffect transition="in" filter="fade">
                                      <p:cBhvr>
                                        <p:cTn id="17" dur="500"/>
                                        <p:tgtEl>
                                          <p:spTgt spid="5">
                                            <p:graphicEl>
                                              <a:dgm id="{4826BF2B-1514-40A4-B502-1A8D4E6B23B6}"/>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graphicEl>
                                              <a:dgm id="{A2A95198-3164-4EAD-B49F-138112A721B8}"/>
                                            </p:graphicEl>
                                          </p:spTgt>
                                        </p:tgtEl>
                                        <p:attrNameLst>
                                          <p:attrName>style.visibility</p:attrName>
                                        </p:attrNameLst>
                                      </p:cBhvr>
                                      <p:to>
                                        <p:strVal val="visible"/>
                                      </p:to>
                                    </p:set>
                                    <p:animEffect transition="in" filter="fade">
                                      <p:cBhvr>
                                        <p:cTn id="20" dur="500"/>
                                        <p:tgtEl>
                                          <p:spTgt spid="5">
                                            <p:graphicEl>
                                              <a:dgm id="{A2A95198-3164-4EAD-B49F-138112A721B8}"/>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graphicEl>
                                              <a:dgm id="{38D95DE1-CE84-4C48-B0CC-E287AADB5E47}"/>
                                            </p:graphicEl>
                                          </p:spTgt>
                                        </p:tgtEl>
                                        <p:attrNameLst>
                                          <p:attrName>style.visibility</p:attrName>
                                        </p:attrNameLst>
                                      </p:cBhvr>
                                      <p:to>
                                        <p:strVal val="visible"/>
                                      </p:to>
                                    </p:set>
                                    <p:animEffect transition="in" filter="fade">
                                      <p:cBhvr>
                                        <p:cTn id="25" dur="500"/>
                                        <p:tgtEl>
                                          <p:spTgt spid="5">
                                            <p:graphicEl>
                                              <a:dgm id="{38D95DE1-CE84-4C48-B0CC-E287AADB5E47}"/>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graphicEl>
                                              <a:dgm id="{3E7E73FD-FB9F-4812-A528-0A4CC62C9123}"/>
                                            </p:graphicEl>
                                          </p:spTgt>
                                        </p:tgtEl>
                                        <p:attrNameLst>
                                          <p:attrName>style.visibility</p:attrName>
                                        </p:attrNameLst>
                                      </p:cBhvr>
                                      <p:to>
                                        <p:strVal val="visible"/>
                                      </p:to>
                                    </p:set>
                                    <p:animEffect transition="in" filter="fade">
                                      <p:cBhvr>
                                        <p:cTn id="28" dur="500"/>
                                        <p:tgtEl>
                                          <p:spTgt spid="5">
                                            <p:graphicEl>
                                              <a:dgm id="{3E7E73FD-FB9F-4812-A528-0A4CC62C9123}"/>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graphicEl>
                                              <a:dgm id="{AE5B529D-15B6-485C-8EEC-8CB2F540AD17}"/>
                                            </p:graphicEl>
                                          </p:spTgt>
                                        </p:tgtEl>
                                        <p:attrNameLst>
                                          <p:attrName>style.visibility</p:attrName>
                                        </p:attrNameLst>
                                      </p:cBhvr>
                                      <p:to>
                                        <p:strVal val="visible"/>
                                      </p:to>
                                    </p:set>
                                    <p:animEffect transition="in" filter="fade">
                                      <p:cBhvr>
                                        <p:cTn id="33" dur="500"/>
                                        <p:tgtEl>
                                          <p:spTgt spid="5">
                                            <p:graphicEl>
                                              <a:dgm id="{AE5B529D-15B6-485C-8EEC-8CB2F540AD1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696BBF-AF8B-9EEA-6395-49BFC0F034FE}"/>
              </a:ext>
            </a:extLst>
          </p:cNvPr>
          <p:cNvSpPr>
            <a:spLocks noGrp="1"/>
          </p:cNvSpPr>
          <p:nvPr>
            <p:ph type="title"/>
          </p:nvPr>
        </p:nvSpPr>
        <p:spPr/>
        <p:txBody>
          <a:bodyPr/>
          <a:lstStyle/>
          <a:p>
            <a:pPr algn="ctr"/>
            <a:r>
              <a:rPr lang="en-US" dirty="0"/>
              <a:t>Thank You </a:t>
            </a:r>
          </a:p>
        </p:txBody>
      </p:sp>
      <p:sp>
        <p:nvSpPr>
          <p:cNvPr id="5" name="Text Placeholder 4">
            <a:extLst>
              <a:ext uri="{FF2B5EF4-FFF2-40B4-BE49-F238E27FC236}">
                <a16:creationId xmlns:a16="http://schemas.microsoft.com/office/drawing/2014/main" id="{4A81B0CC-D372-98EC-EF23-85BD342C29FF}"/>
              </a:ext>
            </a:extLst>
          </p:cNvPr>
          <p:cNvSpPr>
            <a:spLocks noGrp="1"/>
          </p:cNvSpPr>
          <p:nvPr>
            <p:ph type="body" idx="1"/>
          </p:nvPr>
        </p:nvSpPr>
        <p:spPr/>
        <p:txBody>
          <a:bodyPr/>
          <a:lstStyle/>
          <a:p>
            <a:pPr algn="ctr"/>
            <a:r>
              <a:rPr lang="en-US" dirty="0"/>
              <a:t>Conract for L&amp;D and Training Strategy  that works - Shyama Dutta +91 9890308322.</a:t>
            </a:r>
          </a:p>
          <a:p>
            <a:pPr algn="ctr"/>
            <a:r>
              <a:rPr lang="en-US" dirty="0"/>
              <a:t> email </a:t>
            </a:r>
            <a:r>
              <a:rPr lang="en-US" dirty="0">
                <a:hlinkClick r:id="rId2"/>
              </a:rPr>
              <a:t>shyamad@gmail.com</a:t>
            </a:r>
            <a:r>
              <a:rPr lang="en-US" dirty="0"/>
              <a:t> | </a:t>
            </a:r>
            <a:r>
              <a:rPr lang="en-US" dirty="0">
                <a:hlinkClick r:id="rId3"/>
              </a:rPr>
              <a:t>shyama@writxt.com</a:t>
            </a:r>
            <a:endParaRPr lang="en-US" dirty="0"/>
          </a:p>
          <a:p>
            <a:pPr algn="ctr"/>
            <a:endParaRPr lang="en-US" dirty="0"/>
          </a:p>
        </p:txBody>
      </p:sp>
    </p:spTree>
    <p:extLst>
      <p:ext uri="{BB962C8B-B14F-4D97-AF65-F5344CB8AC3E}">
        <p14:creationId xmlns:p14="http://schemas.microsoft.com/office/powerpoint/2010/main" val="39539095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337</TotalTime>
  <Words>1361</Words>
  <Application>Microsoft Office PowerPoint</Application>
  <PresentationFormat>Widescreen</PresentationFormat>
  <Paragraphs>200</Paragraphs>
  <Slides>16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Narrow</vt:lpstr>
      <vt:lpstr>Arial</vt:lpstr>
      <vt:lpstr>Calibri</vt:lpstr>
      <vt:lpstr>Office Theme</vt:lpstr>
      <vt:lpstr>Retail and Mortgage - Sales L&amp;D Strategy</vt:lpstr>
      <vt:lpstr>L&amp;D Philosophy and Vision for High-Performance Sales Teams</vt:lpstr>
      <vt:lpstr>Sales Coaching Philosophy</vt:lpstr>
      <vt:lpstr>Tracking Progress &amp; Training Impact</vt:lpstr>
      <vt:lpstr>60-Day Roadmap for New Joiners</vt:lpstr>
      <vt:lpstr>The Phases of Training -1</vt:lpstr>
      <vt:lpstr>60-Day Sales Onboarding Plan Week 1-3</vt:lpstr>
      <vt:lpstr>60-Day Sales Onboarding Plan Week 4-6</vt:lpstr>
      <vt:lpstr>60-Day Sales Onboarding Plan Week 7-8</vt:lpstr>
      <vt:lpstr>The Sales Strategy Modules-1 </vt:lpstr>
      <vt:lpstr>The Sales Strategy Modules-2 </vt:lpstr>
      <vt:lpstr>CRM Strategy Training </vt:lpstr>
      <vt:lpstr>Ongoing Development Strategy-Building Long-Term Capability</vt:lpstr>
      <vt:lpstr>L&amp;D Function Structure to Scale</vt:lpstr>
      <vt:lpstr>Empowering People. Enabling Trust. Driving Results</vt:lpstr>
      <vt:lpstr>Thank You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Shyama Dutta</dc:creator>
  <cp:keywords/>
  <dc:description>generated using python-pptx</dc:description>
  <cp:lastModifiedBy>Shyama Dutta</cp:lastModifiedBy>
  <cp:revision>6</cp:revision>
  <dcterms:created xsi:type="dcterms:W3CDTF">2013-01-27T09:14:16Z</dcterms:created>
  <dcterms:modified xsi:type="dcterms:W3CDTF">2025-07-18T09:29:22Z</dcterms:modified>
  <cp:category/>
</cp:coreProperties>
</file>