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62" r:id="rId2"/>
    <p:sldId id="267" r:id="rId3"/>
    <p:sldId id="258" r:id="rId4"/>
    <p:sldId id="272" r:id="rId5"/>
    <p:sldId id="268" r:id="rId6"/>
    <p:sldId id="261" r:id="rId7"/>
    <p:sldId id="270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9316" autoAdjust="0"/>
  </p:normalViewPr>
  <p:slideViewPr>
    <p:cSldViewPr snapToGrid="0" snapToObjects="1">
      <p:cViewPr varScale="1">
        <p:scale>
          <a:sx n="30" d="100"/>
          <a:sy n="30" d="100"/>
        </p:scale>
        <p:origin x="1766" y="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1C935A-0B75-4DA5-9C5F-89567038B5C7}" type="doc">
      <dgm:prSet loTypeId="urn:microsoft.com/office/officeart/2008/layout/LinedList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5B3B59B-520E-4ACC-A6FF-F7DD0B00BBDB}">
      <dgm:prSet/>
      <dgm:spPr/>
      <dgm:t>
        <a:bodyPr/>
        <a:lstStyle/>
        <a:p>
          <a:r>
            <a:rPr lang="en-US" dirty="0"/>
            <a:t>Empowering people is the key to setting gold standards in clinical outcomes and human experience.</a:t>
          </a:r>
        </a:p>
      </dgm:t>
    </dgm:pt>
    <dgm:pt modelId="{BF638551-F58C-4039-A119-BFBDE4286505}" type="parTrans" cxnId="{AB66854F-6C5B-414B-BDF0-92C5583C158D}">
      <dgm:prSet/>
      <dgm:spPr/>
      <dgm:t>
        <a:bodyPr/>
        <a:lstStyle/>
        <a:p>
          <a:endParaRPr lang="en-US"/>
        </a:p>
      </dgm:t>
    </dgm:pt>
    <dgm:pt modelId="{607E66ED-D610-40AC-B3CE-84DFAEBDD49D}" type="sibTrans" cxnId="{AB66854F-6C5B-414B-BDF0-92C5583C158D}">
      <dgm:prSet/>
      <dgm:spPr/>
      <dgm:t>
        <a:bodyPr/>
        <a:lstStyle/>
        <a:p>
          <a:endParaRPr lang="en-US"/>
        </a:p>
      </dgm:t>
    </dgm:pt>
    <dgm:pt modelId="{D53CC803-3544-45B2-8C4E-BC93C0E95A6C}">
      <dgm:prSet/>
      <dgm:spPr/>
      <dgm:t>
        <a:bodyPr/>
        <a:lstStyle/>
        <a:p>
          <a:r>
            <a:rPr lang="en-US" dirty="0"/>
            <a:t>Building a training ecosystem that merges global best practices with the cultural dynamics of Indian healthcare.</a:t>
          </a:r>
        </a:p>
      </dgm:t>
    </dgm:pt>
    <dgm:pt modelId="{09584119-DC06-45C9-8F40-D3638DEF6969}" type="parTrans" cxnId="{6517CA2E-0986-486C-97B2-A630A707BF37}">
      <dgm:prSet/>
      <dgm:spPr/>
      <dgm:t>
        <a:bodyPr/>
        <a:lstStyle/>
        <a:p>
          <a:endParaRPr lang="en-US"/>
        </a:p>
      </dgm:t>
    </dgm:pt>
    <dgm:pt modelId="{4D3C9E3A-7297-4CC2-87F1-B0AFBA1AD309}" type="sibTrans" cxnId="{6517CA2E-0986-486C-97B2-A630A707BF37}">
      <dgm:prSet/>
      <dgm:spPr/>
      <dgm:t>
        <a:bodyPr/>
        <a:lstStyle/>
        <a:p>
          <a:endParaRPr lang="en-US"/>
        </a:p>
      </dgm:t>
    </dgm:pt>
    <dgm:pt modelId="{33804BC4-29C3-42B1-ABE9-EF226343D2C1}">
      <dgm:prSet/>
      <dgm:spPr/>
      <dgm:t>
        <a:bodyPr/>
        <a:lstStyle/>
        <a:p>
          <a:r>
            <a:rPr lang="en-US" dirty="0"/>
            <a:t>Shyama Dutta brings 20+ years </a:t>
          </a:r>
          <a:r>
            <a:rPr lang="en-US"/>
            <a:t>of training </a:t>
          </a:r>
          <a:r>
            <a:rPr lang="en-US" dirty="0"/>
            <a:t>and work expertise in leadership, communication, skill matrix mapping, skill gap analysis, skill building,  and compliance, with a mission to empower those who heal others.</a:t>
          </a:r>
        </a:p>
      </dgm:t>
    </dgm:pt>
    <dgm:pt modelId="{8F7B1DB2-DF59-4596-9179-343A49E49694}" type="parTrans" cxnId="{04EA0B45-3D99-4CD1-B90C-1AA812BF182A}">
      <dgm:prSet/>
      <dgm:spPr/>
      <dgm:t>
        <a:bodyPr/>
        <a:lstStyle/>
        <a:p>
          <a:endParaRPr lang="en-US"/>
        </a:p>
      </dgm:t>
    </dgm:pt>
    <dgm:pt modelId="{61932B59-8921-4CF9-80EC-8D60EB6EAEC0}" type="sibTrans" cxnId="{04EA0B45-3D99-4CD1-B90C-1AA812BF182A}">
      <dgm:prSet/>
      <dgm:spPr/>
      <dgm:t>
        <a:bodyPr/>
        <a:lstStyle/>
        <a:p>
          <a:endParaRPr lang="en-US"/>
        </a:p>
      </dgm:t>
    </dgm:pt>
    <dgm:pt modelId="{873C9D38-6CA1-4B74-87F7-567669F3300C}" type="pres">
      <dgm:prSet presAssocID="{9A1C935A-0B75-4DA5-9C5F-89567038B5C7}" presName="vert0" presStyleCnt="0">
        <dgm:presLayoutVars>
          <dgm:dir/>
          <dgm:animOne val="branch"/>
          <dgm:animLvl val="lvl"/>
        </dgm:presLayoutVars>
      </dgm:prSet>
      <dgm:spPr/>
    </dgm:pt>
    <dgm:pt modelId="{335E1F33-A847-4594-8C8A-1ED035583ACF}" type="pres">
      <dgm:prSet presAssocID="{75B3B59B-520E-4ACC-A6FF-F7DD0B00BBDB}" presName="thickLine" presStyleLbl="alignNode1" presStyleIdx="0" presStyleCnt="3"/>
      <dgm:spPr/>
    </dgm:pt>
    <dgm:pt modelId="{DDF8AA7D-3A0F-4700-84CE-790A2FD25FFD}" type="pres">
      <dgm:prSet presAssocID="{75B3B59B-520E-4ACC-A6FF-F7DD0B00BBDB}" presName="horz1" presStyleCnt="0"/>
      <dgm:spPr/>
    </dgm:pt>
    <dgm:pt modelId="{B60C6F9F-CBB6-4B27-8080-89E2F3F1CC5F}" type="pres">
      <dgm:prSet presAssocID="{75B3B59B-520E-4ACC-A6FF-F7DD0B00BBDB}" presName="tx1" presStyleLbl="revTx" presStyleIdx="0" presStyleCnt="3"/>
      <dgm:spPr/>
    </dgm:pt>
    <dgm:pt modelId="{36D92E84-B4FC-4982-9770-2E561B40B6A8}" type="pres">
      <dgm:prSet presAssocID="{75B3B59B-520E-4ACC-A6FF-F7DD0B00BBDB}" presName="vert1" presStyleCnt="0"/>
      <dgm:spPr/>
    </dgm:pt>
    <dgm:pt modelId="{AD70866A-B01F-4975-A320-A33B96B85D82}" type="pres">
      <dgm:prSet presAssocID="{D53CC803-3544-45B2-8C4E-BC93C0E95A6C}" presName="thickLine" presStyleLbl="alignNode1" presStyleIdx="1" presStyleCnt="3" custLinFactNeighborX="0" custLinFactNeighborY="-45156"/>
      <dgm:spPr/>
    </dgm:pt>
    <dgm:pt modelId="{18DEAC2E-E1C4-4F83-8935-D8EBC93CBF9E}" type="pres">
      <dgm:prSet presAssocID="{D53CC803-3544-45B2-8C4E-BC93C0E95A6C}" presName="horz1" presStyleCnt="0"/>
      <dgm:spPr/>
    </dgm:pt>
    <dgm:pt modelId="{75CEE267-2A3F-42F4-B3DF-9EA464567D7C}" type="pres">
      <dgm:prSet presAssocID="{D53CC803-3544-45B2-8C4E-BC93C0E95A6C}" presName="tx1" presStyleLbl="revTx" presStyleIdx="1" presStyleCnt="3" custScaleY="83058" custLinFactNeighborX="2408" custLinFactNeighborY="-36081"/>
      <dgm:spPr/>
    </dgm:pt>
    <dgm:pt modelId="{296261BB-B9FF-4630-B148-20C4B796E7AD}" type="pres">
      <dgm:prSet presAssocID="{D53CC803-3544-45B2-8C4E-BC93C0E95A6C}" presName="vert1" presStyleCnt="0"/>
      <dgm:spPr/>
    </dgm:pt>
    <dgm:pt modelId="{6C7FD0EF-0D81-4F5F-8FB7-C908C0E19B90}" type="pres">
      <dgm:prSet presAssocID="{33804BC4-29C3-42B1-ABE9-EF226343D2C1}" presName="thickLine" presStyleLbl="alignNode1" presStyleIdx="2" presStyleCnt="3" custLinFactNeighborY="-28473"/>
      <dgm:spPr/>
    </dgm:pt>
    <dgm:pt modelId="{8A439EC6-8FC8-4BF2-8DB6-16126F4C3AD5}" type="pres">
      <dgm:prSet presAssocID="{33804BC4-29C3-42B1-ABE9-EF226343D2C1}" presName="horz1" presStyleCnt="0"/>
      <dgm:spPr/>
    </dgm:pt>
    <dgm:pt modelId="{032436AE-D9FC-41D5-A968-3534E4AB856E}" type="pres">
      <dgm:prSet presAssocID="{33804BC4-29C3-42B1-ABE9-EF226343D2C1}" presName="tx1" presStyleLbl="revTx" presStyleIdx="2" presStyleCnt="3" custLinFactNeighborY="-26305"/>
      <dgm:spPr/>
    </dgm:pt>
    <dgm:pt modelId="{8E063B7A-8A84-441D-82EC-57C94D6CAE94}" type="pres">
      <dgm:prSet presAssocID="{33804BC4-29C3-42B1-ABE9-EF226343D2C1}" presName="vert1" presStyleCnt="0"/>
      <dgm:spPr/>
    </dgm:pt>
  </dgm:ptLst>
  <dgm:cxnLst>
    <dgm:cxn modelId="{6517CA2E-0986-486C-97B2-A630A707BF37}" srcId="{9A1C935A-0B75-4DA5-9C5F-89567038B5C7}" destId="{D53CC803-3544-45B2-8C4E-BC93C0E95A6C}" srcOrd="1" destOrd="0" parTransId="{09584119-DC06-45C9-8F40-D3638DEF6969}" sibTransId="{4D3C9E3A-7297-4CC2-87F1-B0AFBA1AD309}"/>
    <dgm:cxn modelId="{04EA0B45-3D99-4CD1-B90C-1AA812BF182A}" srcId="{9A1C935A-0B75-4DA5-9C5F-89567038B5C7}" destId="{33804BC4-29C3-42B1-ABE9-EF226343D2C1}" srcOrd="2" destOrd="0" parTransId="{8F7B1DB2-DF59-4596-9179-343A49E49694}" sibTransId="{61932B59-8921-4CF9-80EC-8D60EB6EAEC0}"/>
    <dgm:cxn modelId="{18C5F449-24C5-499A-8650-952845750A05}" type="presOf" srcId="{33804BC4-29C3-42B1-ABE9-EF226343D2C1}" destId="{032436AE-D9FC-41D5-A968-3534E4AB856E}" srcOrd="0" destOrd="0" presId="urn:microsoft.com/office/officeart/2008/layout/LinedList"/>
    <dgm:cxn modelId="{AB66854F-6C5B-414B-BDF0-92C5583C158D}" srcId="{9A1C935A-0B75-4DA5-9C5F-89567038B5C7}" destId="{75B3B59B-520E-4ACC-A6FF-F7DD0B00BBDB}" srcOrd="0" destOrd="0" parTransId="{BF638551-F58C-4039-A119-BFBDE4286505}" sibTransId="{607E66ED-D610-40AC-B3CE-84DFAEBDD49D}"/>
    <dgm:cxn modelId="{80F109CB-7B5C-464E-A4C1-C7393766DD9C}" type="presOf" srcId="{D53CC803-3544-45B2-8C4E-BC93C0E95A6C}" destId="{75CEE267-2A3F-42F4-B3DF-9EA464567D7C}" srcOrd="0" destOrd="0" presId="urn:microsoft.com/office/officeart/2008/layout/LinedList"/>
    <dgm:cxn modelId="{11E542CD-3294-43CD-9060-DC36355D55EE}" type="presOf" srcId="{9A1C935A-0B75-4DA5-9C5F-89567038B5C7}" destId="{873C9D38-6CA1-4B74-87F7-567669F3300C}" srcOrd="0" destOrd="0" presId="urn:microsoft.com/office/officeart/2008/layout/LinedList"/>
    <dgm:cxn modelId="{1661EEDB-EF19-44D5-9C43-3F3B1BF214D7}" type="presOf" srcId="{75B3B59B-520E-4ACC-A6FF-F7DD0B00BBDB}" destId="{B60C6F9F-CBB6-4B27-8080-89E2F3F1CC5F}" srcOrd="0" destOrd="0" presId="urn:microsoft.com/office/officeart/2008/layout/LinedList"/>
    <dgm:cxn modelId="{6FF9F19D-4B27-48DA-ACE7-38A04D839CEA}" type="presParOf" srcId="{873C9D38-6CA1-4B74-87F7-567669F3300C}" destId="{335E1F33-A847-4594-8C8A-1ED035583ACF}" srcOrd="0" destOrd="0" presId="urn:microsoft.com/office/officeart/2008/layout/LinedList"/>
    <dgm:cxn modelId="{27F600E4-84B2-4707-8B14-71ED2506C95D}" type="presParOf" srcId="{873C9D38-6CA1-4B74-87F7-567669F3300C}" destId="{DDF8AA7D-3A0F-4700-84CE-790A2FD25FFD}" srcOrd="1" destOrd="0" presId="urn:microsoft.com/office/officeart/2008/layout/LinedList"/>
    <dgm:cxn modelId="{D7C7DA4D-0163-4CDD-947C-98E1B1FB120E}" type="presParOf" srcId="{DDF8AA7D-3A0F-4700-84CE-790A2FD25FFD}" destId="{B60C6F9F-CBB6-4B27-8080-89E2F3F1CC5F}" srcOrd="0" destOrd="0" presId="urn:microsoft.com/office/officeart/2008/layout/LinedList"/>
    <dgm:cxn modelId="{94287800-BE9A-43A9-AED9-D74D91A48E44}" type="presParOf" srcId="{DDF8AA7D-3A0F-4700-84CE-790A2FD25FFD}" destId="{36D92E84-B4FC-4982-9770-2E561B40B6A8}" srcOrd="1" destOrd="0" presId="urn:microsoft.com/office/officeart/2008/layout/LinedList"/>
    <dgm:cxn modelId="{CB3B94B7-945D-42D1-BE63-7064F2678AFC}" type="presParOf" srcId="{873C9D38-6CA1-4B74-87F7-567669F3300C}" destId="{AD70866A-B01F-4975-A320-A33B96B85D82}" srcOrd="2" destOrd="0" presId="urn:microsoft.com/office/officeart/2008/layout/LinedList"/>
    <dgm:cxn modelId="{D86BD13D-8450-4CFB-A3BC-952EAC4CC172}" type="presParOf" srcId="{873C9D38-6CA1-4B74-87F7-567669F3300C}" destId="{18DEAC2E-E1C4-4F83-8935-D8EBC93CBF9E}" srcOrd="3" destOrd="0" presId="urn:microsoft.com/office/officeart/2008/layout/LinedList"/>
    <dgm:cxn modelId="{AB55C461-8A25-4AA6-93CB-95F5E5DFDE4D}" type="presParOf" srcId="{18DEAC2E-E1C4-4F83-8935-D8EBC93CBF9E}" destId="{75CEE267-2A3F-42F4-B3DF-9EA464567D7C}" srcOrd="0" destOrd="0" presId="urn:microsoft.com/office/officeart/2008/layout/LinedList"/>
    <dgm:cxn modelId="{23A1F844-9C7B-4987-ACEA-B64F23790855}" type="presParOf" srcId="{18DEAC2E-E1C4-4F83-8935-D8EBC93CBF9E}" destId="{296261BB-B9FF-4630-B148-20C4B796E7AD}" srcOrd="1" destOrd="0" presId="urn:microsoft.com/office/officeart/2008/layout/LinedList"/>
    <dgm:cxn modelId="{9FB8799B-69C3-453C-8E08-AD99D20C07E1}" type="presParOf" srcId="{873C9D38-6CA1-4B74-87F7-567669F3300C}" destId="{6C7FD0EF-0D81-4F5F-8FB7-C908C0E19B90}" srcOrd="4" destOrd="0" presId="urn:microsoft.com/office/officeart/2008/layout/LinedList"/>
    <dgm:cxn modelId="{C17B5FB9-7ACF-4853-8ED3-1B1DC389C331}" type="presParOf" srcId="{873C9D38-6CA1-4B74-87F7-567669F3300C}" destId="{8A439EC6-8FC8-4BF2-8DB6-16126F4C3AD5}" srcOrd="5" destOrd="0" presId="urn:microsoft.com/office/officeart/2008/layout/LinedList"/>
    <dgm:cxn modelId="{54C2EB4A-820C-4C59-A471-4B0945A00D82}" type="presParOf" srcId="{8A439EC6-8FC8-4BF2-8DB6-16126F4C3AD5}" destId="{032436AE-D9FC-41D5-A968-3534E4AB856E}" srcOrd="0" destOrd="0" presId="urn:microsoft.com/office/officeart/2008/layout/LinedList"/>
    <dgm:cxn modelId="{FE7355C8-D55D-4ED8-A197-CFBAD164F51A}" type="presParOf" srcId="{8A439EC6-8FC8-4BF2-8DB6-16126F4C3AD5}" destId="{8E063B7A-8A84-441D-82EC-57C94D6CAE9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5E1F33-A847-4594-8C8A-1ED035583ACF}">
      <dsp:nvSpPr>
        <dsp:cNvPr id="0" name=""/>
        <dsp:cNvSpPr/>
      </dsp:nvSpPr>
      <dsp:spPr>
        <a:xfrm>
          <a:off x="0" y="1719"/>
          <a:ext cx="6476384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60C6F9F-CBB6-4B27-8080-89E2F3F1CC5F}">
      <dsp:nvSpPr>
        <dsp:cNvPr id="0" name=""/>
        <dsp:cNvSpPr/>
      </dsp:nvSpPr>
      <dsp:spPr>
        <a:xfrm>
          <a:off x="0" y="1719"/>
          <a:ext cx="6476384" cy="166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Empowering people is the key to setting gold standards in clinical outcomes and human experience.</a:t>
          </a:r>
        </a:p>
      </dsp:txBody>
      <dsp:txXfrm>
        <a:off x="0" y="1719"/>
        <a:ext cx="6476384" cy="1667500"/>
      </dsp:txXfrm>
    </dsp:sp>
    <dsp:sp modelId="{AD70866A-B01F-4975-A320-A33B96B85D82}">
      <dsp:nvSpPr>
        <dsp:cNvPr id="0" name=""/>
        <dsp:cNvSpPr/>
      </dsp:nvSpPr>
      <dsp:spPr>
        <a:xfrm>
          <a:off x="0" y="1043812"/>
          <a:ext cx="6476384" cy="0"/>
        </a:xfrm>
        <a:prstGeom prst="line">
          <a:avLst/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5CEE267-2A3F-42F4-B3DF-9EA464567D7C}">
      <dsp:nvSpPr>
        <dsp:cNvPr id="0" name=""/>
        <dsp:cNvSpPr/>
      </dsp:nvSpPr>
      <dsp:spPr>
        <a:xfrm>
          <a:off x="0" y="1067568"/>
          <a:ext cx="6476384" cy="13849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Building a training ecosystem that merges global best practices with the cultural dynamics of Indian healthcare.</a:t>
          </a:r>
        </a:p>
      </dsp:txBody>
      <dsp:txXfrm>
        <a:off x="0" y="1067568"/>
        <a:ext cx="6476384" cy="1384992"/>
      </dsp:txXfrm>
    </dsp:sp>
    <dsp:sp modelId="{6C7FD0EF-0D81-4F5F-8FB7-C908C0E19B90}">
      <dsp:nvSpPr>
        <dsp:cNvPr id="0" name=""/>
        <dsp:cNvSpPr/>
      </dsp:nvSpPr>
      <dsp:spPr>
        <a:xfrm>
          <a:off x="0" y="2579424"/>
          <a:ext cx="6476384" cy="0"/>
        </a:xfrm>
        <a:prstGeom prst="line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2436AE-D9FC-41D5-A968-3534E4AB856E}">
      <dsp:nvSpPr>
        <dsp:cNvPr id="0" name=""/>
        <dsp:cNvSpPr/>
      </dsp:nvSpPr>
      <dsp:spPr>
        <a:xfrm>
          <a:off x="0" y="2615576"/>
          <a:ext cx="6476384" cy="166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Shyama Dutta brings 20+ years </a:t>
          </a:r>
          <a:r>
            <a:rPr lang="en-US" sz="2100" kern="1200"/>
            <a:t>of training </a:t>
          </a:r>
          <a:r>
            <a:rPr lang="en-US" sz="2100" kern="1200" dirty="0"/>
            <a:t>and work expertise in leadership, communication, skill matrix mapping, skill gap analysis, skill building,  and compliance, with a mission to empower those who heal others.</a:t>
          </a:r>
        </a:p>
      </dsp:txBody>
      <dsp:txXfrm>
        <a:off x="0" y="2615576"/>
        <a:ext cx="6476384" cy="1667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958C4-B7A0-4BC2-B46F-93378A0CF326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7429F3-722C-4421-88EC-266AB21ED1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27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800" dirty="0"/>
              <a:t>Innovation Labs spark cross-functional thinking to reimagine patient care, streamline workflows, and co-create breakthrough solutions.</a:t>
            </a:r>
          </a:p>
          <a:p>
            <a:r>
              <a:rPr lang="en-US" sz="800" dirty="0"/>
              <a:t>Patient Journey Mapping</a:t>
            </a:r>
          </a:p>
          <a:p>
            <a:r>
              <a:rPr lang="en-US" sz="800" dirty="0"/>
              <a:t>    Shifts focus from departmental efficiency to end-to-end patient experience</a:t>
            </a:r>
          </a:p>
          <a:p>
            <a:r>
              <a:rPr lang="en-US" sz="800" dirty="0"/>
              <a:t>    Encourages empathy-driven redesign of services</a:t>
            </a:r>
          </a:p>
          <a:p>
            <a:r>
              <a:rPr lang="en-US" sz="800" dirty="0"/>
              <a:t>Workflow Optimization</a:t>
            </a:r>
          </a:p>
          <a:p>
            <a:r>
              <a:rPr lang="en-US" sz="800" dirty="0"/>
              <a:t>    Goes beyond routine process improvement — it aims to reimagine operations through cross-disciplinary collaboration</a:t>
            </a:r>
          </a:p>
          <a:p>
            <a:r>
              <a:rPr lang="en-US" sz="800" dirty="0"/>
              <a:t>    Uses data and human insight to create smarter, faster, more human-centered systems</a:t>
            </a:r>
          </a:p>
          <a:p>
            <a:r>
              <a:rPr lang="en-US" sz="800" dirty="0"/>
              <a:t>Collaborative Problem-Solving</a:t>
            </a:r>
          </a:p>
          <a:p>
            <a:r>
              <a:rPr lang="en-US" sz="800" dirty="0"/>
              <a:t>    Breaks silos by involving nurses, doctors, admins, and technicians in shared ideation</a:t>
            </a:r>
          </a:p>
          <a:p>
            <a:r>
              <a:rPr lang="en-US" sz="800" dirty="0"/>
              <a:t>    Creates transformational teams that co-create rather than merely execute</a:t>
            </a:r>
          </a:p>
          <a:p>
            <a:r>
              <a:rPr lang="en-US" sz="800" dirty="0"/>
              <a:t>Cross-Functional &amp; Transformational Teams</a:t>
            </a:r>
          </a:p>
          <a:p>
            <a:r>
              <a:rPr lang="en-US" sz="800" dirty="0"/>
              <a:t>    Innovation lies in how people think and work together, not just what they build</a:t>
            </a:r>
          </a:p>
          <a:p>
            <a:r>
              <a:rPr lang="en-US" sz="800" dirty="0"/>
              <a:t>    These labs become living prototypes of a new work culture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7429F3-722C-4421-88EC-266AB21ED19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69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7429F3-722C-4421-88EC-266AB21ED19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9486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7429F3-722C-4421-88EC-266AB21ED19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695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6EE5AE-8730-38D7-57A3-22DE500982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6" r="3" b="3"/>
          <a:stretch/>
        </p:blipFill>
        <p:spPr>
          <a:xfrm>
            <a:off x="20" y="10"/>
            <a:ext cx="72522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69160" y="743447"/>
            <a:ext cx="3366716" cy="3692028"/>
          </a:xfrm>
          <a:noFill/>
        </p:spPr>
        <p:txBody>
          <a:bodyPr>
            <a:normAutofit/>
          </a:bodyPr>
          <a:lstStyle/>
          <a:p>
            <a:pPr algn="r"/>
            <a:r>
              <a:rPr lang="en-US" sz="4000" dirty="0"/>
              <a:t>Empowering Healers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09968" y="3486234"/>
            <a:ext cx="2584324" cy="1485319"/>
          </a:xfrm>
          <a:noFill/>
        </p:spPr>
        <p:txBody>
          <a:bodyPr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1500" dirty="0"/>
              <a:t>Presented by: Shyama Dutta</a:t>
            </a:r>
          </a:p>
          <a:p>
            <a:pPr algn="r">
              <a:lnSpc>
                <a:spcPct val="90000"/>
              </a:lnSpc>
            </a:pPr>
            <a:r>
              <a:rPr lang="en-US" sz="1500" dirty="0"/>
              <a:t>Leadership &amp; Learning Consultant</a:t>
            </a:r>
          </a:p>
          <a:p>
            <a:pPr algn="r">
              <a:lnSpc>
                <a:spcPct val="90000"/>
              </a:lnSpc>
            </a:pPr>
            <a:r>
              <a:rPr lang="en-US" sz="1500" dirty="0"/>
              <a:t>Pune | shyamad@gmail.com | +91 9890308322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13EFA6C3-82DC-4131-9929-2523E6FD0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6C3614-8244-FD75-8BF1-9D00ED991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208" y="609600"/>
            <a:ext cx="7969282" cy="133083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500" dirty="0"/>
              <a:t>Key Challenges in Hospital Services 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AEC9469E-14CA-4358-BABC-CBF836A61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652260" cy="767978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48EB4C9-ACAF-4CCA-BA6E-931443192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4314" y="6027658"/>
            <a:ext cx="5929686" cy="830343"/>
          </a:xfrm>
          <a:custGeom>
            <a:avLst/>
            <a:gdLst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127968 w 6884912"/>
              <a:gd name="connsiteY58" fmla="*/ 287613 h 1161397"/>
              <a:gd name="connsiteX59" fmla="*/ 3222191 w 6884912"/>
              <a:gd name="connsiteY59" fmla="*/ 307887 h 1161397"/>
              <a:gd name="connsiteX60" fmla="*/ 3227953 w 6884912"/>
              <a:gd name="connsiteY60" fmla="*/ 297650 h 1161397"/>
              <a:gd name="connsiteX61" fmla="*/ 3287859 w 6884912"/>
              <a:gd name="connsiteY61" fmla="*/ 287558 h 1161397"/>
              <a:gd name="connsiteX62" fmla="*/ 3510042 w 6884912"/>
              <a:gd name="connsiteY62" fmla="*/ 311820 h 1161397"/>
              <a:gd name="connsiteX63" fmla="*/ 3626773 w 6884912"/>
              <a:gd name="connsiteY63" fmla="*/ 290452 h 1161397"/>
              <a:gd name="connsiteX64" fmla="*/ 3666217 w 6884912"/>
              <a:gd name="connsiteY64" fmla="*/ 273255 h 1161397"/>
              <a:gd name="connsiteX65" fmla="*/ 3732427 w 6884912"/>
              <a:gd name="connsiteY65" fmla="*/ 245039 h 1161397"/>
              <a:gd name="connsiteX66" fmla="*/ 3777022 w 6884912"/>
              <a:gd name="connsiteY66" fmla="*/ 200276 h 1161397"/>
              <a:gd name="connsiteX67" fmla="*/ 3791246 w 6884912"/>
              <a:gd name="connsiteY67" fmla="*/ 189996 h 1161397"/>
              <a:gd name="connsiteX68" fmla="*/ 3819864 w 6884912"/>
              <a:gd name="connsiteY68" fmla="*/ 194605 h 1161397"/>
              <a:gd name="connsiteX69" fmla="*/ 3830398 w 6884912"/>
              <a:gd name="connsiteY69" fmla="*/ 188383 h 1161397"/>
              <a:gd name="connsiteX70" fmla="*/ 3834360 w 6884912"/>
              <a:gd name="connsiteY70" fmla="*/ 188992 h 1161397"/>
              <a:gd name="connsiteX71" fmla="*/ 3843715 w 6884912"/>
              <a:gd name="connsiteY71" fmla="*/ 188752 h 1161397"/>
              <a:gd name="connsiteX72" fmla="*/ 3842609 w 6884912"/>
              <a:gd name="connsiteY72" fmla="*/ 197386 h 1161397"/>
              <a:gd name="connsiteX73" fmla="*/ 3853961 w 6884912"/>
              <a:gd name="connsiteY73" fmla="*/ 213380 h 1161397"/>
              <a:gd name="connsiteX74" fmla="*/ 3907640 w 6884912"/>
              <a:gd name="connsiteY74" fmla="*/ 207568 h 1161397"/>
              <a:gd name="connsiteX75" fmla="*/ 3910449 w 6884912"/>
              <a:gd name="connsiteY75" fmla="*/ 197808 h 1161397"/>
              <a:gd name="connsiteX76" fmla="*/ 3917197 w 6884912"/>
              <a:gd name="connsiteY76" fmla="*/ 196121 h 1161397"/>
              <a:gd name="connsiteX77" fmla="*/ 3922400 w 6884912"/>
              <a:gd name="connsiteY77" fmla="*/ 205056 h 1161397"/>
              <a:gd name="connsiteX78" fmla="*/ 4013061 w 6884912"/>
              <a:gd name="connsiteY78" fmla="*/ 224874 h 1161397"/>
              <a:gd name="connsiteX79" fmla="*/ 4134285 w 6884912"/>
              <a:gd name="connsiteY79" fmla="*/ 235592 h 1161397"/>
              <a:gd name="connsiteX80" fmla="*/ 4220717 w 6884912"/>
              <a:gd name="connsiteY80" fmla="*/ 192946 h 1161397"/>
              <a:gd name="connsiteX81" fmla="*/ 4228802 w 6884912"/>
              <a:gd name="connsiteY81" fmla="*/ 201468 h 1161397"/>
              <a:gd name="connsiteX82" fmla="*/ 4289361 w 6884912"/>
              <a:gd name="connsiteY82" fmla="*/ 196642 h 1161397"/>
              <a:gd name="connsiteX83" fmla="*/ 4498913 w 6884912"/>
              <a:gd name="connsiteY83" fmla="*/ 118915 h 1161397"/>
              <a:gd name="connsiteX84" fmla="*/ 4617330 w 6884912"/>
              <a:gd name="connsiteY84" fmla="*/ 111163 h 1161397"/>
              <a:gd name="connsiteX85" fmla="*/ 4659778 w 6884912"/>
              <a:gd name="connsiteY85" fmla="*/ 118219 h 1161397"/>
              <a:gd name="connsiteX86" fmla="*/ 4730870 w 6884912"/>
              <a:gd name="connsiteY86" fmla="*/ 129432 h 1161397"/>
              <a:gd name="connsiteX87" fmla="*/ 4785037 w 6884912"/>
              <a:gd name="connsiteY87" fmla="*/ 161964 h 1161397"/>
              <a:gd name="connsiteX88" fmla="*/ 4844073 w 6884912"/>
              <a:gd name="connsiteY88" fmla="*/ 161768 h 1161397"/>
              <a:gd name="connsiteX89" fmla="*/ 4856454 w 6884912"/>
              <a:gd name="connsiteY89" fmla="*/ 130488 h 1161397"/>
              <a:gd name="connsiteX90" fmla="*/ 4920038 w 6884912"/>
              <a:gd name="connsiteY90" fmla="*/ 140418 h 1161397"/>
              <a:gd name="connsiteX91" fmla="*/ 5016639 w 6884912"/>
              <a:gd name="connsiteY91" fmla="*/ 158905 h 1161397"/>
              <a:gd name="connsiteX92" fmla="*/ 5072009 w 6884912"/>
              <a:gd name="connsiteY92" fmla="*/ 161502 h 1161397"/>
              <a:gd name="connsiteX93" fmla="*/ 5223626 w 6884912"/>
              <a:gd name="connsiteY93" fmla="*/ 177356 h 1161397"/>
              <a:gd name="connsiteX94" fmla="*/ 5375773 w 6884912"/>
              <a:gd name="connsiteY94" fmla="*/ 199913 h 1161397"/>
              <a:gd name="connsiteX95" fmla="*/ 5467502 w 6884912"/>
              <a:gd name="connsiteY95" fmla="*/ 250963 h 1161397"/>
              <a:gd name="connsiteX96" fmla="*/ 5592395 w 6884912"/>
              <a:gd name="connsiteY96" fmla="*/ 265434 h 1161397"/>
              <a:gd name="connsiteX97" fmla="*/ 5613532 w 6884912"/>
              <a:gd name="connsiteY97" fmla="*/ 273379 h 1161397"/>
              <a:gd name="connsiteX98" fmla="*/ 5642173 w 6884912"/>
              <a:gd name="connsiteY98" fmla="*/ 266904 h 1161397"/>
              <a:gd name="connsiteX99" fmla="*/ 5756910 w 6884912"/>
              <a:gd name="connsiteY99" fmla="*/ 239211 h 1161397"/>
              <a:gd name="connsiteX100" fmla="*/ 5846667 w 6884912"/>
              <a:gd name="connsiteY100" fmla="*/ 201786 h 1161397"/>
              <a:gd name="connsiteX101" fmla="*/ 5960732 w 6884912"/>
              <a:gd name="connsiteY101" fmla="*/ 220708 h 1161397"/>
              <a:gd name="connsiteX102" fmla="*/ 6029542 w 6884912"/>
              <a:gd name="connsiteY102" fmla="*/ 210339 h 1161397"/>
              <a:gd name="connsiteX103" fmla="*/ 6141123 w 6884912"/>
              <a:gd name="connsiteY103" fmla="*/ 159923 h 1161397"/>
              <a:gd name="connsiteX104" fmla="*/ 6290640 w 6884912"/>
              <a:gd name="connsiteY104" fmla="*/ 167441 h 1161397"/>
              <a:gd name="connsiteX105" fmla="*/ 6322806 w 6884912"/>
              <a:gd name="connsiteY105" fmla="*/ 213293 h 1161397"/>
              <a:gd name="connsiteX106" fmla="*/ 6364914 w 6884912"/>
              <a:gd name="connsiteY106" fmla="*/ 240140 h 1161397"/>
              <a:gd name="connsiteX107" fmla="*/ 6380420 w 6884912"/>
              <a:gd name="connsiteY107" fmla="*/ 173195 h 1161397"/>
              <a:gd name="connsiteX108" fmla="*/ 6507891 w 6884912"/>
              <a:gd name="connsiteY108" fmla="*/ 118474 h 1161397"/>
              <a:gd name="connsiteX109" fmla="*/ 6571807 w 6884912"/>
              <a:gd name="connsiteY109" fmla="*/ 98636 h 1161397"/>
              <a:gd name="connsiteX110" fmla="*/ 6671880 w 6884912"/>
              <a:gd name="connsiteY110" fmla="*/ 82931 h 1161397"/>
              <a:gd name="connsiteX111" fmla="*/ 6702266 w 6884912"/>
              <a:gd name="connsiteY111" fmla="*/ 75470 h 1161397"/>
              <a:gd name="connsiteX112" fmla="*/ 6845802 w 6884912"/>
              <a:gd name="connsiteY112" fmla="*/ 24496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222191 w 6884912"/>
              <a:gd name="connsiteY58" fmla="*/ 307887 h 1161397"/>
              <a:gd name="connsiteX59" fmla="*/ 3227953 w 6884912"/>
              <a:gd name="connsiteY59" fmla="*/ 297650 h 1161397"/>
              <a:gd name="connsiteX60" fmla="*/ 3287859 w 6884912"/>
              <a:gd name="connsiteY60" fmla="*/ 287558 h 1161397"/>
              <a:gd name="connsiteX61" fmla="*/ 3510042 w 6884912"/>
              <a:gd name="connsiteY61" fmla="*/ 311820 h 1161397"/>
              <a:gd name="connsiteX62" fmla="*/ 3626773 w 6884912"/>
              <a:gd name="connsiteY62" fmla="*/ 290452 h 1161397"/>
              <a:gd name="connsiteX63" fmla="*/ 3666217 w 6884912"/>
              <a:gd name="connsiteY63" fmla="*/ 273255 h 1161397"/>
              <a:gd name="connsiteX64" fmla="*/ 3732427 w 6884912"/>
              <a:gd name="connsiteY64" fmla="*/ 245039 h 1161397"/>
              <a:gd name="connsiteX65" fmla="*/ 3777022 w 6884912"/>
              <a:gd name="connsiteY65" fmla="*/ 200276 h 1161397"/>
              <a:gd name="connsiteX66" fmla="*/ 3791246 w 6884912"/>
              <a:gd name="connsiteY66" fmla="*/ 189996 h 1161397"/>
              <a:gd name="connsiteX67" fmla="*/ 3819864 w 6884912"/>
              <a:gd name="connsiteY67" fmla="*/ 194605 h 1161397"/>
              <a:gd name="connsiteX68" fmla="*/ 3830398 w 6884912"/>
              <a:gd name="connsiteY68" fmla="*/ 188383 h 1161397"/>
              <a:gd name="connsiteX69" fmla="*/ 3834360 w 6884912"/>
              <a:gd name="connsiteY69" fmla="*/ 188992 h 1161397"/>
              <a:gd name="connsiteX70" fmla="*/ 3843715 w 6884912"/>
              <a:gd name="connsiteY70" fmla="*/ 188752 h 1161397"/>
              <a:gd name="connsiteX71" fmla="*/ 3842609 w 6884912"/>
              <a:gd name="connsiteY71" fmla="*/ 197386 h 1161397"/>
              <a:gd name="connsiteX72" fmla="*/ 3853961 w 6884912"/>
              <a:gd name="connsiteY72" fmla="*/ 213380 h 1161397"/>
              <a:gd name="connsiteX73" fmla="*/ 3907640 w 6884912"/>
              <a:gd name="connsiteY73" fmla="*/ 207568 h 1161397"/>
              <a:gd name="connsiteX74" fmla="*/ 3910449 w 6884912"/>
              <a:gd name="connsiteY74" fmla="*/ 197808 h 1161397"/>
              <a:gd name="connsiteX75" fmla="*/ 3917197 w 6884912"/>
              <a:gd name="connsiteY75" fmla="*/ 196121 h 1161397"/>
              <a:gd name="connsiteX76" fmla="*/ 3922400 w 6884912"/>
              <a:gd name="connsiteY76" fmla="*/ 205056 h 1161397"/>
              <a:gd name="connsiteX77" fmla="*/ 4013061 w 6884912"/>
              <a:gd name="connsiteY77" fmla="*/ 224874 h 1161397"/>
              <a:gd name="connsiteX78" fmla="*/ 4134285 w 6884912"/>
              <a:gd name="connsiteY78" fmla="*/ 235592 h 1161397"/>
              <a:gd name="connsiteX79" fmla="*/ 4220717 w 6884912"/>
              <a:gd name="connsiteY79" fmla="*/ 192946 h 1161397"/>
              <a:gd name="connsiteX80" fmla="*/ 4228802 w 6884912"/>
              <a:gd name="connsiteY80" fmla="*/ 201468 h 1161397"/>
              <a:gd name="connsiteX81" fmla="*/ 4289361 w 6884912"/>
              <a:gd name="connsiteY81" fmla="*/ 196642 h 1161397"/>
              <a:gd name="connsiteX82" fmla="*/ 4498913 w 6884912"/>
              <a:gd name="connsiteY82" fmla="*/ 118915 h 1161397"/>
              <a:gd name="connsiteX83" fmla="*/ 4617330 w 6884912"/>
              <a:gd name="connsiteY83" fmla="*/ 111163 h 1161397"/>
              <a:gd name="connsiteX84" fmla="*/ 4659778 w 6884912"/>
              <a:gd name="connsiteY84" fmla="*/ 118219 h 1161397"/>
              <a:gd name="connsiteX85" fmla="*/ 4730870 w 6884912"/>
              <a:gd name="connsiteY85" fmla="*/ 129432 h 1161397"/>
              <a:gd name="connsiteX86" fmla="*/ 4785037 w 6884912"/>
              <a:gd name="connsiteY86" fmla="*/ 161964 h 1161397"/>
              <a:gd name="connsiteX87" fmla="*/ 4844073 w 6884912"/>
              <a:gd name="connsiteY87" fmla="*/ 161768 h 1161397"/>
              <a:gd name="connsiteX88" fmla="*/ 4856454 w 6884912"/>
              <a:gd name="connsiteY88" fmla="*/ 130488 h 1161397"/>
              <a:gd name="connsiteX89" fmla="*/ 4920038 w 6884912"/>
              <a:gd name="connsiteY89" fmla="*/ 140418 h 1161397"/>
              <a:gd name="connsiteX90" fmla="*/ 5016639 w 6884912"/>
              <a:gd name="connsiteY90" fmla="*/ 158905 h 1161397"/>
              <a:gd name="connsiteX91" fmla="*/ 5072009 w 6884912"/>
              <a:gd name="connsiteY91" fmla="*/ 161502 h 1161397"/>
              <a:gd name="connsiteX92" fmla="*/ 5223626 w 6884912"/>
              <a:gd name="connsiteY92" fmla="*/ 177356 h 1161397"/>
              <a:gd name="connsiteX93" fmla="*/ 5375773 w 6884912"/>
              <a:gd name="connsiteY93" fmla="*/ 199913 h 1161397"/>
              <a:gd name="connsiteX94" fmla="*/ 5467502 w 6884912"/>
              <a:gd name="connsiteY94" fmla="*/ 250963 h 1161397"/>
              <a:gd name="connsiteX95" fmla="*/ 5592395 w 6884912"/>
              <a:gd name="connsiteY95" fmla="*/ 265434 h 1161397"/>
              <a:gd name="connsiteX96" fmla="*/ 5613532 w 6884912"/>
              <a:gd name="connsiteY96" fmla="*/ 273379 h 1161397"/>
              <a:gd name="connsiteX97" fmla="*/ 5642173 w 6884912"/>
              <a:gd name="connsiteY97" fmla="*/ 266904 h 1161397"/>
              <a:gd name="connsiteX98" fmla="*/ 5756910 w 6884912"/>
              <a:gd name="connsiteY98" fmla="*/ 239211 h 1161397"/>
              <a:gd name="connsiteX99" fmla="*/ 5846667 w 6884912"/>
              <a:gd name="connsiteY99" fmla="*/ 201786 h 1161397"/>
              <a:gd name="connsiteX100" fmla="*/ 5960732 w 6884912"/>
              <a:gd name="connsiteY100" fmla="*/ 220708 h 1161397"/>
              <a:gd name="connsiteX101" fmla="*/ 6029542 w 6884912"/>
              <a:gd name="connsiteY101" fmla="*/ 210339 h 1161397"/>
              <a:gd name="connsiteX102" fmla="*/ 6141123 w 6884912"/>
              <a:gd name="connsiteY102" fmla="*/ 159923 h 1161397"/>
              <a:gd name="connsiteX103" fmla="*/ 6290640 w 6884912"/>
              <a:gd name="connsiteY103" fmla="*/ 167441 h 1161397"/>
              <a:gd name="connsiteX104" fmla="*/ 6322806 w 6884912"/>
              <a:gd name="connsiteY104" fmla="*/ 213293 h 1161397"/>
              <a:gd name="connsiteX105" fmla="*/ 6364914 w 6884912"/>
              <a:gd name="connsiteY105" fmla="*/ 240140 h 1161397"/>
              <a:gd name="connsiteX106" fmla="*/ 6380420 w 6884912"/>
              <a:gd name="connsiteY106" fmla="*/ 173195 h 1161397"/>
              <a:gd name="connsiteX107" fmla="*/ 6507891 w 6884912"/>
              <a:gd name="connsiteY107" fmla="*/ 118474 h 1161397"/>
              <a:gd name="connsiteX108" fmla="*/ 6571807 w 6884912"/>
              <a:gd name="connsiteY108" fmla="*/ 98636 h 1161397"/>
              <a:gd name="connsiteX109" fmla="*/ 6671880 w 6884912"/>
              <a:gd name="connsiteY109" fmla="*/ 82931 h 1161397"/>
              <a:gd name="connsiteX110" fmla="*/ 6702266 w 6884912"/>
              <a:gd name="connsiteY110" fmla="*/ 75470 h 1161397"/>
              <a:gd name="connsiteX111" fmla="*/ 6845802 w 6884912"/>
              <a:gd name="connsiteY111" fmla="*/ 24496 h 1161397"/>
              <a:gd name="connsiteX112" fmla="*/ 6884912 w 6884912"/>
              <a:gd name="connsiteY112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222191 w 6884912"/>
              <a:gd name="connsiteY58" fmla="*/ 307887 h 1161397"/>
              <a:gd name="connsiteX59" fmla="*/ 3227953 w 6884912"/>
              <a:gd name="connsiteY59" fmla="*/ 297650 h 1161397"/>
              <a:gd name="connsiteX60" fmla="*/ 3287859 w 6884912"/>
              <a:gd name="connsiteY60" fmla="*/ 287558 h 1161397"/>
              <a:gd name="connsiteX61" fmla="*/ 3510042 w 6884912"/>
              <a:gd name="connsiteY61" fmla="*/ 311820 h 1161397"/>
              <a:gd name="connsiteX62" fmla="*/ 3626773 w 6884912"/>
              <a:gd name="connsiteY62" fmla="*/ 290452 h 1161397"/>
              <a:gd name="connsiteX63" fmla="*/ 3666217 w 6884912"/>
              <a:gd name="connsiteY63" fmla="*/ 273255 h 1161397"/>
              <a:gd name="connsiteX64" fmla="*/ 3732427 w 6884912"/>
              <a:gd name="connsiteY64" fmla="*/ 245039 h 1161397"/>
              <a:gd name="connsiteX65" fmla="*/ 3777022 w 6884912"/>
              <a:gd name="connsiteY65" fmla="*/ 200276 h 1161397"/>
              <a:gd name="connsiteX66" fmla="*/ 3791246 w 6884912"/>
              <a:gd name="connsiteY66" fmla="*/ 189996 h 1161397"/>
              <a:gd name="connsiteX67" fmla="*/ 3819864 w 6884912"/>
              <a:gd name="connsiteY67" fmla="*/ 194605 h 1161397"/>
              <a:gd name="connsiteX68" fmla="*/ 3830398 w 6884912"/>
              <a:gd name="connsiteY68" fmla="*/ 188383 h 1161397"/>
              <a:gd name="connsiteX69" fmla="*/ 3834360 w 6884912"/>
              <a:gd name="connsiteY69" fmla="*/ 188992 h 1161397"/>
              <a:gd name="connsiteX70" fmla="*/ 3843715 w 6884912"/>
              <a:gd name="connsiteY70" fmla="*/ 188752 h 1161397"/>
              <a:gd name="connsiteX71" fmla="*/ 3842609 w 6884912"/>
              <a:gd name="connsiteY71" fmla="*/ 197386 h 1161397"/>
              <a:gd name="connsiteX72" fmla="*/ 3853961 w 6884912"/>
              <a:gd name="connsiteY72" fmla="*/ 213380 h 1161397"/>
              <a:gd name="connsiteX73" fmla="*/ 3907640 w 6884912"/>
              <a:gd name="connsiteY73" fmla="*/ 207568 h 1161397"/>
              <a:gd name="connsiteX74" fmla="*/ 3910449 w 6884912"/>
              <a:gd name="connsiteY74" fmla="*/ 197808 h 1161397"/>
              <a:gd name="connsiteX75" fmla="*/ 3917197 w 6884912"/>
              <a:gd name="connsiteY75" fmla="*/ 196121 h 1161397"/>
              <a:gd name="connsiteX76" fmla="*/ 3922400 w 6884912"/>
              <a:gd name="connsiteY76" fmla="*/ 205056 h 1161397"/>
              <a:gd name="connsiteX77" fmla="*/ 4013061 w 6884912"/>
              <a:gd name="connsiteY77" fmla="*/ 224874 h 1161397"/>
              <a:gd name="connsiteX78" fmla="*/ 4220717 w 6884912"/>
              <a:gd name="connsiteY78" fmla="*/ 192946 h 1161397"/>
              <a:gd name="connsiteX79" fmla="*/ 4228802 w 6884912"/>
              <a:gd name="connsiteY79" fmla="*/ 201468 h 1161397"/>
              <a:gd name="connsiteX80" fmla="*/ 4289361 w 6884912"/>
              <a:gd name="connsiteY80" fmla="*/ 196642 h 1161397"/>
              <a:gd name="connsiteX81" fmla="*/ 4498913 w 6884912"/>
              <a:gd name="connsiteY81" fmla="*/ 118915 h 1161397"/>
              <a:gd name="connsiteX82" fmla="*/ 4617330 w 6884912"/>
              <a:gd name="connsiteY82" fmla="*/ 111163 h 1161397"/>
              <a:gd name="connsiteX83" fmla="*/ 4659778 w 6884912"/>
              <a:gd name="connsiteY83" fmla="*/ 118219 h 1161397"/>
              <a:gd name="connsiteX84" fmla="*/ 4730870 w 6884912"/>
              <a:gd name="connsiteY84" fmla="*/ 129432 h 1161397"/>
              <a:gd name="connsiteX85" fmla="*/ 4785037 w 6884912"/>
              <a:gd name="connsiteY85" fmla="*/ 161964 h 1161397"/>
              <a:gd name="connsiteX86" fmla="*/ 4844073 w 6884912"/>
              <a:gd name="connsiteY86" fmla="*/ 161768 h 1161397"/>
              <a:gd name="connsiteX87" fmla="*/ 4856454 w 6884912"/>
              <a:gd name="connsiteY87" fmla="*/ 130488 h 1161397"/>
              <a:gd name="connsiteX88" fmla="*/ 4920038 w 6884912"/>
              <a:gd name="connsiteY88" fmla="*/ 140418 h 1161397"/>
              <a:gd name="connsiteX89" fmla="*/ 5016639 w 6884912"/>
              <a:gd name="connsiteY89" fmla="*/ 158905 h 1161397"/>
              <a:gd name="connsiteX90" fmla="*/ 5072009 w 6884912"/>
              <a:gd name="connsiteY90" fmla="*/ 161502 h 1161397"/>
              <a:gd name="connsiteX91" fmla="*/ 5223626 w 6884912"/>
              <a:gd name="connsiteY91" fmla="*/ 177356 h 1161397"/>
              <a:gd name="connsiteX92" fmla="*/ 5375773 w 6884912"/>
              <a:gd name="connsiteY92" fmla="*/ 199913 h 1161397"/>
              <a:gd name="connsiteX93" fmla="*/ 5467502 w 6884912"/>
              <a:gd name="connsiteY93" fmla="*/ 250963 h 1161397"/>
              <a:gd name="connsiteX94" fmla="*/ 5592395 w 6884912"/>
              <a:gd name="connsiteY94" fmla="*/ 265434 h 1161397"/>
              <a:gd name="connsiteX95" fmla="*/ 5613532 w 6884912"/>
              <a:gd name="connsiteY95" fmla="*/ 273379 h 1161397"/>
              <a:gd name="connsiteX96" fmla="*/ 5642173 w 6884912"/>
              <a:gd name="connsiteY96" fmla="*/ 266904 h 1161397"/>
              <a:gd name="connsiteX97" fmla="*/ 5756910 w 6884912"/>
              <a:gd name="connsiteY97" fmla="*/ 239211 h 1161397"/>
              <a:gd name="connsiteX98" fmla="*/ 5846667 w 6884912"/>
              <a:gd name="connsiteY98" fmla="*/ 201786 h 1161397"/>
              <a:gd name="connsiteX99" fmla="*/ 5960732 w 6884912"/>
              <a:gd name="connsiteY99" fmla="*/ 220708 h 1161397"/>
              <a:gd name="connsiteX100" fmla="*/ 6029542 w 6884912"/>
              <a:gd name="connsiteY100" fmla="*/ 210339 h 1161397"/>
              <a:gd name="connsiteX101" fmla="*/ 6141123 w 6884912"/>
              <a:gd name="connsiteY101" fmla="*/ 159923 h 1161397"/>
              <a:gd name="connsiteX102" fmla="*/ 6290640 w 6884912"/>
              <a:gd name="connsiteY102" fmla="*/ 167441 h 1161397"/>
              <a:gd name="connsiteX103" fmla="*/ 6322806 w 6884912"/>
              <a:gd name="connsiteY103" fmla="*/ 213293 h 1161397"/>
              <a:gd name="connsiteX104" fmla="*/ 6364914 w 6884912"/>
              <a:gd name="connsiteY104" fmla="*/ 240140 h 1161397"/>
              <a:gd name="connsiteX105" fmla="*/ 6380420 w 6884912"/>
              <a:gd name="connsiteY105" fmla="*/ 173195 h 1161397"/>
              <a:gd name="connsiteX106" fmla="*/ 6507891 w 6884912"/>
              <a:gd name="connsiteY106" fmla="*/ 118474 h 1161397"/>
              <a:gd name="connsiteX107" fmla="*/ 6571807 w 6884912"/>
              <a:gd name="connsiteY107" fmla="*/ 98636 h 1161397"/>
              <a:gd name="connsiteX108" fmla="*/ 6671880 w 6884912"/>
              <a:gd name="connsiteY108" fmla="*/ 82931 h 1161397"/>
              <a:gd name="connsiteX109" fmla="*/ 6702266 w 6884912"/>
              <a:gd name="connsiteY109" fmla="*/ 75470 h 1161397"/>
              <a:gd name="connsiteX110" fmla="*/ 6845802 w 6884912"/>
              <a:gd name="connsiteY110" fmla="*/ 24496 h 1161397"/>
              <a:gd name="connsiteX111" fmla="*/ 6884912 w 6884912"/>
              <a:gd name="connsiteY111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222191 w 6884912"/>
              <a:gd name="connsiteY58" fmla="*/ 307887 h 1161397"/>
              <a:gd name="connsiteX59" fmla="*/ 3227953 w 6884912"/>
              <a:gd name="connsiteY59" fmla="*/ 297650 h 1161397"/>
              <a:gd name="connsiteX60" fmla="*/ 3287859 w 6884912"/>
              <a:gd name="connsiteY60" fmla="*/ 287558 h 1161397"/>
              <a:gd name="connsiteX61" fmla="*/ 3510042 w 6884912"/>
              <a:gd name="connsiteY61" fmla="*/ 311820 h 1161397"/>
              <a:gd name="connsiteX62" fmla="*/ 3626773 w 6884912"/>
              <a:gd name="connsiteY62" fmla="*/ 290452 h 1161397"/>
              <a:gd name="connsiteX63" fmla="*/ 3666217 w 6884912"/>
              <a:gd name="connsiteY63" fmla="*/ 273255 h 1161397"/>
              <a:gd name="connsiteX64" fmla="*/ 3732427 w 6884912"/>
              <a:gd name="connsiteY64" fmla="*/ 245039 h 1161397"/>
              <a:gd name="connsiteX65" fmla="*/ 3777022 w 6884912"/>
              <a:gd name="connsiteY65" fmla="*/ 200276 h 1161397"/>
              <a:gd name="connsiteX66" fmla="*/ 3791246 w 6884912"/>
              <a:gd name="connsiteY66" fmla="*/ 189996 h 1161397"/>
              <a:gd name="connsiteX67" fmla="*/ 3819864 w 6884912"/>
              <a:gd name="connsiteY67" fmla="*/ 194605 h 1161397"/>
              <a:gd name="connsiteX68" fmla="*/ 3830398 w 6884912"/>
              <a:gd name="connsiteY68" fmla="*/ 188383 h 1161397"/>
              <a:gd name="connsiteX69" fmla="*/ 3834360 w 6884912"/>
              <a:gd name="connsiteY69" fmla="*/ 188992 h 1161397"/>
              <a:gd name="connsiteX70" fmla="*/ 3843715 w 6884912"/>
              <a:gd name="connsiteY70" fmla="*/ 188752 h 1161397"/>
              <a:gd name="connsiteX71" fmla="*/ 3842609 w 6884912"/>
              <a:gd name="connsiteY71" fmla="*/ 197386 h 1161397"/>
              <a:gd name="connsiteX72" fmla="*/ 3853961 w 6884912"/>
              <a:gd name="connsiteY72" fmla="*/ 213380 h 1161397"/>
              <a:gd name="connsiteX73" fmla="*/ 3907640 w 6884912"/>
              <a:gd name="connsiteY73" fmla="*/ 207568 h 1161397"/>
              <a:gd name="connsiteX74" fmla="*/ 3910449 w 6884912"/>
              <a:gd name="connsiteY74" fmla="*/ 197808 h 1161397"/>
              <a:gd name="connsiteX75" fmla="*/ 3917197 w 6884912"/>
              <a:gd name="connsiteY75" fmla="*/ 196121 h 1161397"/>
              <a:gd name="connsiteX76" fmla="*/ 3922400 w 6884912"/>
              <a:gd name="connsiteY76" fmla="*/ 205056 h 1161397"/>
              <a:gd name="connsiteX77" fmla="*/ 4013061 w 6884912"/>
              <a:gd name="connsiteY77" fmla="*/ 224874 h 1161397"/>
              <a:gd name="connsiteX78" fmla="*/ 4220717 w 6884912"/>
              <a:gd name="connsiteY78" fmla="*/ 192946 h 1161397"/>
              <a:gd name="connsiteX79" fmla="*/ 4228802 w 6884912"/>
              <a:gd name="connsiteY79" fmla="*/ 201468 h 1161397"/>
              <a:gd name="connsiteX80" fmla="*/ 4289361 w 6884912"/>
              <a:gd name="connsiteY80" fmla="*/ 196642 h 1161397"/>
              <a:gd name="connsiteX81" fmla="*/ 4498913 w 6884912"/>
              <a:gd name="connsiteY81" fmla="*/ 118915 h 1161397"/>
              <a:gd name="connsiteX82" fmla="*/ 4617330 w 6884912"/>
              <a:gd name="connsiteY82" fmla="*/ 111163 h 1161397"/>
              <a:gd name="connsiteX83" fmla="*/ 4659778 w 6884912"/>
              <a:gd name="connsiteY83" fmla="*/ 118219 h 1161397"/>
              <a:gd name="connsiteX84" fmla="*/ 4730870 w 6884912"/>
              <a:gd name="connsiteY84" fmla="*/ 129432 h 1161397"/>
              <a:gd name="connsiteX85" fmla="*/ 4785037 w 6884912"/>
              <a:gd name="connsiteY85" fmla="*/ 161964 h 1161397"/>
              <a:gd name="connsiteX86" fmla="*/ 4844073 w 6884912"/>
              <a:gd name="connsiteY86" fmla="*/ 161768 h 1161397"/>
              <a:gd name="connsiteX87" fmla="*/ 4856454 w 6884912"/>
              <a:gd name="connsiteY87" fmla="*/ 130488 h 1161397"/>
              <a:gd name="connsiteX88" fmla="*/ 4920038 w 6884912"/>
              <a:gd name="connsiteY88" fmla="*/ 140418 h 1161397"/>
              <a:gd name="connsiteX89" fmla="*/ 5016639 w 6884912"/>
              <a:gd name="connsiteY89" fmla="*/ 158905 h 1161397"/>
              <a:gd name="connsiteX90" fmla="*/ 5072009 w 6884912"/>
              <a:gd name="connsiteY90" fmla="*/ 161502 h 1161397"/>
              <a:gd name="connsiteX91" fmla="*/ 5223626 w 6884912"/>
              <a:gd name="connsiteY91" fmla="*/ 177356 h 1161397"/>
              <a:gd name="connsiteX92" fmla="*/ 5375773 w 6884912"/>
              <a:gd name="connsiteY92" fmla="*/ 199913 h 1161397"/>
              <a:gd name="connsiteX93" fmla="*/ 5467502 w 6884912"/>
              <a:gd name="connsiteY93" fmla="*/ 250963 h 1161397"/>
              <a:gd name="connsiteX94" fmla="*/ 5592395 w 6884912"/>
              <a:gd name="connsiteY94" fmla="*/ 265434 h 1161397"/>
              <a:gd name="connsiteX95" fmla="*/ 5613532 w 6884912"/>
              <a:gd name="connsiteY95" fmla="*/ 273379 h 1161397"/>
              <a:gd name="connsiteX96" fmla="*/ 5642173 w 6884912"/>
              <a:gd name="connsiteY96" fmla="*/ 266904 h 1161397"/>
              <a:gd name="connsiteX97" fmla="*/ 5756910 w 6884912"/>
              <a:gd name="connsiteY97" fmla="*/ 239211 h 1161397"/>
              <a:gd name="connsiteX98" fmla="*/ 5846667 w 6884912"/>
              <a:gd name="connsiteY98" fmla="*/ 201786 h 1161397"/>
              <a:gd name="connsiteX99" fmla="*/ 5960732 w 6884912"/>
              <a:gd name="connsiteY99" fmla="*/ 220708 h 1161397"/>
              <a:gd name="connsiteX100" fmla="*/ 6029542 w 6884912"/>
              <a:gd name="connsiteY100" fmla="*/ 210339 h 1161397"/>
              <a:gd name="connsiteX101" fmla="*/ 6141123 w 6884912"/>
              <a:gd name="connsiteY101" fmla="*/ 159923 h 1161397"/>
              <a:gd name="connsiteX102" fmla="*/ 6290640 w 6884912"/>
              <a:gd name="connsiteY102" fmla="*/ 167441 h 1161397"/>
              <a:gd name="connsiteX103" fmla="*/ 6322806 w 6884912"/>
              <a:gd name="connsiteY103" fmla="*/ 213293 h 1161397"/>
              <a:gd name="connsiteX104" fmla="*/ 6380420 w 6884912"/>
              <a:gd name="connsiteY104" fmla="*/ 173195 h 1161397"/>
              <a:gd name="connsiteX105" fmla="*/ 6507891 w 6884912"/>
              <a:gd name="connsiteY105" fmla="*/ 118474 h 1161397"/>
              <a:gd name="connsiteX106" fmla="*/ 6571807 w 6884912"/>
              <a:gd name="connsiteY106" fmla="*/ 98636 h 1161397"/>
              <a:gd name="connsiteX107" fmla="*/ 6671880 w 6884912"/>
              <a:gd name="connsiteY107" fmla="*/ 82931 h 1161397"/>
              <a:gd name="connsiteX108" fmla="*/ 6702266 w 6884912"/>
              <a:gd name="connsiteY108" fmla="*/ 75470 h 1161397"/>
              <a:gd name="connsiteX109" fmla="*/ 6845802 w 6884912"/>
              <a:gd name="connsiteY109" fmla="*/ 24496 h 1161397"/>
              <a:gd name="connsiteX110" fmla="*/ 6884912 w 6884912"/>
              <a:gd name="connsiteY110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222191 w 6884912"/>
              <a:gd name="connsiteY58" fmla="*/ 307887 h 1161397"/>
              <a:gd name="connsiteX59" fmla="*/ 3227953 w 6884912"/>
              <a:gd name="connsiteY59" fmla="*/ 297650 h 1161397"/>
              <a:gd name="connsiteX60" fmla="*/ 3510042 w 6884912"/>
              <a:gd name="connsiteY60" fmla="*/ 311820 h 1161397"/>
              <a:gd name="connsiteX61" fmla="*/ 3626773 w 6884912"/>
              <a:gd name="connsiteY61" fmla="*/ 290452 h 1161397"/>
              <a:gd name="connsiteX62" fmla="*/ 3666217 w 6884912"/>
              <a:gd name="connsiteY62" fmla="*/ 273255 h 1161397"/>
              <a:gd name="connsiteX63" fmla="*/ 3732427 w 6884912"/>
              <a:gd name="connsiteY63" fmla="*/ 245039 h 1161397"/>
              <a:gd name="connsiteX64" fmla="*/ 3777022 w 6884912"/>
              <a:gd name="connsiteY64" fmla="*/ 200276 h 1161397"/>
              <a:gd name="connsiteX65" fmla="*/ 3791246 w 6884912"/>
              <a:gd name="connsiteY65" fmla="*/ 189996 h 1161397"/>
              <a:gd name="connsiteX66" fmla="*/ 3819864 w 6884912"/>
              <a:gd name="connsiteY66" fmla="*/ 194605 h 1161397"/>
              <a:gd name="connsiteX67" fmla="*/ 3830398 w 6884912"/>
              <a:gd name="connsiteY67" fmla="*/ 188383 h 1161397"/>
              <a:gd name="connsiteX68" fmla="*/ 3834360 w 6884912"/>
              <a:gd name="connsiteY68" fmla="*/ 188992 h 1161397"/>
              <a:gd name="connsiteX69" fmla="*/ 3843715 w 6884912"/>
              <a:gd name="connsiteY69" fmla="*/ 188752 h 1161397"/>
              <a:gd name="connsiteX70" fmla="*/ 3842609 w 6884912"/>
              <a:gd name="connsiteY70" fmla="*/ 197386 h 1161397"/>
              <a:gd name="connsiteX71" fmla="*/ 3853961 w 6884912"/>
              <a:gd name="connsiteY71" fmla="*/ 213380 h 1161397"/>
              <a:gd name="connsiteX72" fmla="*/ 3907640 w 6884912"/>
              <a:gd name="connsiteY72" fmla="*/ 207568 h 1161397"/>
              <a:gd name="connsiteX73" fmla="*/ 3910449 w 6884912"/>
              <a:gd name="connsiteY73" fmla="*/ 197808 h 1161397"/>
              <a:gd name="connsiteX74" fmla="*/ 3917197 w 6884912"/>
              <a:gd name="connsiteY74" fmla="*/ 196121 h 1161397"/>
              <a:gd name="connsiteX75" fmla="*/ 3922400 w 6884912"/>
              <a:gd name="connsiteY75" fmla="*/ 205056 h 1161397"/>
              <a:gd name="connsiteX76" fmla="*/ 4013061 w 6884912"/>
              <a:gd name="connsiteY76" fmla="*/ 224874 h 1161397"/>
              <a:gd name="connsiteX77" fmla="*/ 4220717 w 6884912"/>
              <a:gd name="connsiteY77" fmla="*/ 192946 h 1161397"/>
              <a:gd name="connsiteX78" fmla="*/ 4228802 w 6884912"/>
              <a:gd name="connsiteY78" fmla="*/ 201468 h 1161397"/>
              <a:gd name="connsiteX79" fmla="*/ 4289361 w 6884912"/>
              <a:gd name="connsiteY79" fmla="*/ 196642 h 1161397"/>
              <a:gd name="connsiteX80" fmla="*/ 4498913 w 6884912"/>
              <a:gd name="connsiteY80" fmla="*/ 118915 h 1161397"/>
              <a:gd name="connsiteX81" fmla="*/ 4617330 w 6884912"/>
              <a:gd name="connsiteY81" fmla="*/ 111163 h 1161397"/>
              <a:gd name="connsiteX82" fmla="*/ 4659778 w 6884912"/>
              <a:gd name="connsiteY82" fmla="*/ 118219 h 1161397"/>
              <a:gd name="connsiteX83" fmla="*/ 4730870 w 6884912"/>
              <a:gd name="connsiteY83" fmla="*/ 129432 h 1161397"/>
              <a:gd name="connsiteX84" fmla="*/ 4785037 w 6884912"/>
              <a:gd name="connsiteY84" fmla="*/ 161964 h 1161397"/>
              <a:gd name="connsiteX85" fmla="*/ 4844073 w 6884912"/>
              <a:gd name="connsiteY85" fmla="*/ 161768 h 1161397"/>
              <a:gd name="connsiteX86" fmla="*/ 4856454 w 6884912"/>
              <a:gd name="connsiteY86" fmla="*/ 130488 h 1161397"/>
              <a:gd name="connsiteX87" fmla="*/ 4920038 w 6884912"/>
              <a:gd name="connsiteY87" fmla="*/ 140418 h 1161397"/>
              <a:gd name="connsiteX88" fmla="*/ 5016639 w 6884912"/>
              <a:gd name="connsiteY88" fmla="*/ 158905 h 1161397"/>
              <a:gd name="connsiteX89" fmla="*/ 5072009 w 6884912"/>
              <a:gd name="connsiteY89" fmla="*/ 161502 h 1161397"/>
              <a:gd name="connsiteX90" fmla="*/ 5223626 w 6884912"/>
              <a:gd name="connsiteY90" fmla="*/ 177356 h 1161397"/>
              <a:gd name="connsiteX91" fmla="*/ 5375773 w 6884912"/>
              <a:gd name="connsiteY91" fmla="*/ 199913 h 1161397"/>
              <a:gd name="connsiteX92" fmla="*/ 5467502 w 6884912"/>
              <a:gd name="connsiteY92" fmla="*/ 250963 h 1161397"/>
              <a:gd name="connsiteX93" fmla="*/ 5592395 w 6884912"/>
              <a:gd name="connsiteY93" fmla="*/ 265434 h 1161397"/>
              <a:gd name="connsiteX94" fmla="*/ 5613532 w 6884912"/>
              <a:gd name="connsiteY94" fmla="*/ 273379 h 1161397"/>
              <a:gd name="connsiteX95" fmla="*/ 5642173 w 6884912"/>
              <a:gd name="connsiteY95" fmla="*/ 266904 h 1161397"/>
              <a:gd name="connsiteX96" fmla="*/ 5756910 w 6884912"/>
              <a:gd name="connsiteY96" fmla="*/ 239211 h 1161397"/>
              <a:gd name="connsiteX97" fmla="*/ 5846667 w 6884912"/>
              <a:gd name="connsiteY97" fmla="*/ 201786 h 1161397"/>
              <a:gd name="connsiteX98" fmla="*/ 5960732 w 6884912"/>
              <a:gd name="connsiteY98" fmla="*/ 220708 h 1161397"/>
              <a:gd name="connsiteX99" fmla="*/ 6029542 w 6884912"/>
              <a:gd name="connsiteY99" fmla="*/ 210339 h 1161397"/>
              <a:gd name="connsiteX100" fmla="*/ 6141123 w 6884912"/>
              <a:gd name="connsiteY100" fmla="*/ 159923 h 1161397"/>
              <a:gd name="connsiteX101" fmla="*/ 6290640 w 6884912"/>
              <a:gd name="connsiteY101" fmla="*/ 167441 h 1161397"/>
              <a:gd name="connsiteX102" fmla="*/ 6322806 w 6884912"/>
              <a:gd name="connsiteY102" fmla="*/ 213293 h 1161397"/>
              <a:gd name="connsiteX103" fmla="*/ 6380420 w 6884912"/>
              <a:gd name="connsiteY103" fmla="*/ 173195 h 1161397"/>
              <a:gd name="connsiteX104" fmla="*/ 6507891 w 6884912"/>
              <a:gd name="connsiteY104" fmla="*/ 118474 h 1161397"/>
              <a:gd name="connsiteX105" fmla="*/ 6571807 w 6884912"/>
              <a:gd name="connsiteY105" fmla="*/ 98636 h 1161397"/>
              <a:gd name="connsiteX106" fmla="*/ 6671880 w 6884912"/>
              <a:gd name="connsiteY106" fmla="*/ 82931 h 1161397"/>
              <a:gd name="connsiteX107" fmla="*/ 6702266 w 6884912"/>
              <a:gd name="connsiteY107" fmla="*/ 75470 h 1161397"/>
              <a:gd name="connsiteX108" fmla="*/ 6845802 w 6884912"/>
              <a:gd name="connsiteY108" fmla="*/ 24496 h 1161397"/>
              <a:gd name="connsiteX109" fmla="*/ 6884912 w 6884912"/>
              <a:gd name="connsiteY109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222191 w 6884912"/>
              <a:gd name="connsiteY58" fmla="*/ 307887 h 1161397"/>
              <a:gd name="connsiteX59" fmla="*/ 3227953 w 6884912"/>
              <a:gd name="connsiteY59" fmla="*/ 297650 h 1161397"/>
              <a:gd name="connsiteX60" fmla="*/ 3510042 w 6884912"/>
              <a:gd name="connsiteY60" fmla="*/ 311820 h 1161397"/>
              <a:gd name="connsiteX61" fmla="*/ 3626773 w 6884912"/>
              <a:gd name="connsiteY61" fmla="*/ 290452 h 1161397"/>
              <a:gd name="connsiteX62" fmla="*/ 3666217 w 6884912"/>
              <a:gd name="connsiteY62" fmla="*/ 273255 h 1161397"/>
              <a:gd name="connsiteX63" fmla="*/ 3732427 w 6884912"/>
              <a:gd name="connsiteY63" fmla="*/ 245039 h 1161397"/>
              <a:gd name="connsiteX64" fmla="*/ 3777022 w 6884912"/>
              <a:gd name="connsiteY64" fmla="*/ 200276 h 1161397"/>
              <a:gd name="connsiteX65" fmla="*/ 3791246 w 6884912"/>
              <a:gd name="connsiteY65" fmla="*/ 189996 h 1161397"/>
              <a:gd name="connsiteX66" fmla="*/ 3819864 w 6884912"/>
              <a:gd name="connsiteY66" fmla="*/ 194605 h 1161397"/>
              <a:gd name="connsiteX67" fmla="*/ 3830398 w 6884912"/>
              <a:gd name="connsiteY67" fmla="*/ 188383 h 1161397"/>
              <a:gd name="connsiteX68" fmla="*/ 3834360 w 6884912"/>
              <a:gd name="connsiteY68" fmla="*/ 188992 h 1161397"/>
              <a:gd name="connsiteX69" fmla="*/ 3843715 w 6884912"/>
              <a:gd name="connsiteY69" fmla="*/ 188752 h 1161397"/>
              <a:gd name="connsiteX70" fmla="*/ 3842609 w 6884912"/>
              <a:gd name="connsiteY70" fmla="*/ 197386 h 1161397"/>
              <a:gd name="connsiteX71" fmla="*/ 3853961 w 6884912"/>
              <a:gd name="connsiteY71" fmla="*/ 213380 h 1161397"/>
              <a:gd name="connsiteX72" fmla="*/ 3907640 w 6884912"/>
              <a:gd name="connsiteY72" fmla="*/ 207568 h 1161397"/>
              <a:gd name="connsiteX73" fmla="*/ 3910449 w 6884912"/>
              <a:gd name="connsiteY73" fmla="*/ 197808 h 1161397"/>
              <a:gd name="connsiteX74" fmla="*/ 3917197 w 6884912"/>
              <a:gd name="connsiteY74" fmla="*/ 196121 h 1161397"/>
              <a:gd name="connsiteX75" fmla="*/ 3922400 w 6884912"/>
              <a:gd name="connsiteY75" fmla="*/ 205056 h 1161397"/>
              <a:gd name="connsiteX76" fmla="*/ 4013061 w 6884912"/>
              <a:gd name="connsiteY76" fmla="*/ 224874 h 1161397"/>
              <a:gd name="connsiteX77" fmla="*/ 4220717 w 6884912"/>
              <a:gd name="connsiteY77" fmla="*/ 192946 h 1161397"/>
              <a:gd name="connsiteX78" fmla="*/ 4228802 w 6884912"/>
              <a:gd name="connsiteY78" fmla="*/ 201468 h 1161397"/>
              <a:gd name="connsiteX79" fmla="*/ 4289361 w 6884912"/>
              <a:gd name="connsiteY79" fmla="*/ 196642 h 1161397"/>
              <a:gd name="connsiteX80" fmla="*/ 4498913 w 6884912"/>
              <a:gd name="connsiteY80" fmla="*/ 118915 h 1161397"/>
              <a:gd name="connsiteX81" fmla="*/ 4617330 w 6884912"/>
              <a:gd name="connsiteY81" fmla="*/ 111163 h 1161397"/>
              <a:gd name="connsiteX82" fmla="*/ 4659778 w 6884912"/>
              <a:gd name="connsiteY82" fmla="*/ 118219 h 1161397"/>
              <a:gd name="connsiteX83" fmla="*/ 4730870 w 6884912"/>
              <a:gd name="connsiteY83" fmla="*/ 129432 h 1161397"/>
              <a:gd name="connsiteX84" fmla="*/ 4844073 w 6884912"/>
              <a:gd name="connsiteY84" fmla="*/ 161768 h 1161397"/>
              <a:gd name="connsiteX85" fmla="*/ 4856454 w 6884912"/>
              <a:gd name="connsiteY85" fmla="*/ 130488 h 1161397"/>
              <a:gd name="connsiteX86" fmla="*/ 4920038 w 6884912"/>
              <a:gd name="connsiteY86" fmla="*/ 140418 h 1161397"/>
              <a:gd name="connsiteX87" fmla="*/ 5016639 w 6884912"/>
              <a:gd name="connsiteY87" fmla="*/ 158905 h 1161397"/>
              <a:gd name="connsiteX88" fmla="*/ 5072009 w 6884912"/>
              <a:gd name="connsiteY88" fmla="*/ 161502 h 1161397"/>
              <a:gd name="connsiteX89" fmla="*/ 5223626 w 6884912"/>
              <a:gd name="connsiteY89" fmla="*/ 177356 h 1161397"/>
              <a:gd name="connsiteX90" fmla="*/ 5375773 w 6884912"/>
              <a:gd name="connsiteY90" fmla="*/ 199913 h 1161397"/>
              <a:gd name="connsiteX91" fmla="*/ 5467502 w 6884912"/>
              <a:gd name="connsiteY91" fmla="*/ 250963 h 1161397"/>
              <a:gd name="connsiteX92" fmla="*/ 5592395 w 6884912"/>
              <a:gd name="connsiteY92" fmla="*/ 265434 h 1161397"/>
              <a:gd name="connsiteX93" fmla="*/ 5613532 w 6884912"/>
              <a:gd name="connsiteY93" fmla="*/ 273379 h 1161397"/>
              <a:gd name="connsiteX94" fmla="*/ 5642173 w 6884912"/>
              <a:gd name="connsiteY94" fmla="*/ 266904 h 1161397"/>
              <a:gd name="connsiteX95" fmla="*/ 5756910 w 6884912"/>
              <a:gd name="connsiteY95" fmla="*/ 239211 h 1161397"/>
              <a:gd name="connsiteX96" fmla="*/ 5846667 w 6884912"/>
              <a:gd name="connsiteY96" fmla="*/ 201786 h 1161397"/>
              <a:gd name="connsiteX97" fmla="*/ 5960732 w 6884912"/>
              <a:gd name="connsiteY97" fmla="*/ 220708 h 1161397"/>
              <a:gd name="connsiteX98" fmla="*/ 6029542 w 6884912"/>
              <a:gd name="connsiteY98" fmla="*/ 210339 h 1161397"/>
              <a:gd name="connsiteX99" fmla="*/ 6141123 w 6884912"/>
              <a:gd name="connsiteY99" fmla="*/ 159923 h 1161397"/>
              <a:gd name="connsiteX100" fmla="*/ 6290640 w 6884912"/>
              <a:gd name="connsiteY100" fmla="*/ 167441 h 1161397"/>
              <a:gd name="connsiteX101" fmla="*/ 6322806 w 6884912"/>
              <a:gd name="connsiteY101" fmla="*/ 213293 h 1161397"/>
              <a:gd name="connsiteX102" fmla="*/ 6380420 w 6884912"/>
              <a:gd name="connsiteY102" fmla="*/ 173195 h 1161397"/>
              <a:gd name="connsiteX103" fmla="*/ 6507891 w 6884912"/>
              <a:gd name="connsiteY103" fmla="*/ 118474 h 1161397"/>
              <a:gd name="connsiteX104" fmla="*/ 6571807 w 6884912"/>
              <a:gd name="connsiteY104" fmla="*/ 98636 h 1161397"/>
              <a:gd name="connsiteX105" fmla="*/ 6671880 w 6884912"/>
              <a:gd name="connsiteY105" fmla="*/ 82931 h 1161397"/>
              <a:gd name="connsiteX106" fmla="*/ 6702266 w 6884912"/>
              <a:gd name="connsiteY106" fmla="*/ 75470 h 1161397"/>
              <a:gd name="connsiteX107" fmla="*/ 6845802 w 6884912"/>
              <a:gd name="connsiteY107" fmla="*/ 24496 h 1161397"/>
              <a:gd name="connsiteX108" fmla="*/ 6884912 w 6884912"/>
              <a:gd name="connsiteY108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478946 w 6884912"/>
              <a:gd name="connsiteY7" fmla="*/ 1106011 h 1161397"/>
              <a:gd name="connsiteX8" fmla="*/ 512111 w 6884912"/>
              <a:gd name="connsiteY8" fmla="*/ 1085599 h 1161397"/>
              <a:gd name="connsiteX9" fmla="*/ 567875 w 6884912"/>
              <a:gd name="connsiteY9" fmla="*/ 1051976 h 1161397"/>
              <a:gd name="connsiteX10" fmla="*/ 601644 w 6884912"/>
              <a:gd name="connsiteY10" fmla="*/ 1003997 h 1161397"/>
              <a:gd name="connsiteX11" fmla="*/ 651408 w 6884912"/>
              <a:gd name="connsiteY11" fmla="*/ 984938 h 1161397"/>
              <a:gd name="connsiteX12" fmla="*/ 673197 w 6884912"/>
              <a:gd name="connsiteY12" fmla="*/ 1010060 h 1161397"/>
              <a:gd name="connsiteX13" fmla="*/ 723108 w 6884912"/>
              <a:gd name="connsiteY13" fmla="*/ 980081 h 1161397"/>
              <a:gd name="connsiteX14" fmla="*/ 797699 w 6884912"/>
              <a:gd name="connsiteY14" fmla="*/ 931362 h 1161397"/>
              <a:gd name="connsiteX15" fmla="*/ 843359 w 6884912"/>
              <a:gd name="connsiteY15" fmla="*/ 910894 h 1161397"/>
              <a:gd name="connsiteX16" fmla="*/ 965215 w 6884912"/>
              <a:gd name="connsiteY16" fmla="*/ 846701 h 1161397"/>
              <a:gd name="connsiteX17" fmla="*/ 1085080 w 6884912"/>
              <a:gd name="connsiteY17" fmla="*/ 776086 h 1161397"/>
              <a:gd name="connsiteX18" fmla="*/ 1131224 w 6884912"/>
              <a:gd name="connsiteY18" fmla="*/ 706160 h 1161397"/>
              <a:gd name="connsiteX19" fmla="*/ 1138051 w 6884912"/>
              <a:gd name="connsiteY19" fmla="*/ 702034 h 1161397"/>
              <a:gd name="connsiteX20" fmla="*/ 1158800 w 6884912"/>
              <a:gd name="connsiteY20" fmla="*/ 700004 h 1161397"/>
              <a:gd name="connsiteX21" fmla="*/ 1166947 w 6884912"/>
              <a:gd name="connsiteY21" fmla="*/ 700762 h 1161397"/>
              <a:gd name="connsiteX22" fmla="*/ 1178135 w 6884912"/>
              <a:gd name="connsiteY22" fmla="*/ 698631 h 1161397"/>
              <a:gd name="connsiteX23" fmla="*/ 1178301 w 6884912"/>
              <a:gd name="connsiteY23" fmla="*/ 698094 h 1161397"/>
              <a:gd name="connsiteX24" fmla="*/ 1188995 w 6884912"/>
              <a:gd name="connsiteY24" fmla="*/ 697048 h 1161397"/>
              <a:gd name="connsiteX25" fmla="*/ 1242716 w 6884912"/>
              <a:gd name="connsiteY25" fmla="*/ 698052 h 1161397"/>
              <a:gd name="connsiteX26" fmla="*/ 1299977 w 6884912"/>
              <a:gd name="connsiteY26" fmla="*/ 639196 h 1161397"/>
              <a:gd name="connsiteX27" fmla="*/ 1326190 w 6884912"/>
              <a:gd name="connsiteY27" fmla="*/ 625955 h 1161397"/>
              <a:gd name="connsiteX28" fmla="*/ 1339600 w 6884912"/>
              <a:gd name="connsiteY28" fmla="*/ 616295 h 1161397"/>
              <a:gd name="connsiteX29" fmla="*/ 1340054 w 6884912"/>
              <a:gd name="connsiteY29" fmla="*/ 614022 h 1161397"/>
              <a:gd name="connsiteX30" fmla="*/ 1391606 w 6884912"/>
              <a:gd name="connsiteY30" fmla="*/ 615229 h 1161397"/>
              <a:gd name="connsiteX31" fmla="*/ 1397565 w 6884912"/>
              <a:gd name="connsiteY31" fmla="*/ 611490 h 1161397"/>
              <a:gd name="connsiteX32" fmla="*/ 1432302 w 6884912"/>
              <a:gd name="connsiteY32" fmla="*/ 617267 h 1161397"/>
              <a:gd name="connsiteX33" fmla="*/ 1449644 w 6884912"/>
              <a:gd name="connsiteY33" fmla="*/ 617591 h 1161397"/>
              <a:gd name="connsiteX34" fmla="*/ 1455793 w 6884912"/>
              <a:gd name="connsiteY34" fmla="*/ 623174 h 1161397"/>
              <a:gd name="connsiteX35" fmla="*/ 1480758 w 6884912"/>
              <a:gd name="connsiteY35" fmla="*/ 620863 h 1161397"/>
              <a:gd name="connsiteX36" fmla="*/ 1483154 w 6884912"/>
              <a:gd name="connsiteY36" fmla="*/ 618527 h 1161397"/>
              <a:gd name="connsiteX37" fmla="*/ 1505495 w 6884912"/>
              <a:gd name="connsiteY37" fmla="*/ 624325 h 1161397"/>
              <a:gd name="connsiteX38" fmla="*/ 1526340 w 6884912"/>
              <a:gd name="connsiteY38" fmla="*/ 638496 h 1161397"/>
              <a:gd name="connsiteX39" fmla="*/ 1731986 w 6884912"/>
              <a:gd name="connsiteY39" fmla="*/ 589682 h 1161397"/>
              <a:gd name="connsiteX40" fmla="*/ 1927935 w 6884912"/>
              <a:gd name="connsiteY40" fmla="*/ 628540 h 1161397"/>
              <a:gd name="connsiteX41" fmla="*/ 2039075 w 6884912"/>
              <a:gd name="connsiteY41" fmla="*/ 599964 h 1161397"/>
              <a:gd name="connsiteX42" fmla="*/ 2066980 w 6884912"/>
              <a:gd name="connsiteY42" fmla="*/ 550413 h 1161397"/>
              <a:gd name="connsiteX43" fmla="*/ 2352236 w 6884912"/>
              <a:gd name="connsiteY43" fmla="*/ 519602 h 1161397"/>
              <a:gd name="connsiteX44" fmla="*/ 2420791 w 6884912"/>
              <a:gd name="connsiteY44" fmla="*/ 492826 h 1161397"/>
              <a:gd name="connsiteX45" fmla="*/ 2489932 w 6884912"/>
              <a:gd name="connsiteY45" fmla="*/ 507864 h 1161397"/>
              <a:gd name="connsiteX46" fmla="*/ 2512917 w 6884912"/>
              <a:gd name="connsiteY46" fmla="*/ 489127 h 1161397"/>
              <a:gd name="connsiteX47" fmla="*/ 2516783 w 6884912"/>
              <a:gd name="connsiteY47" fmla="*/ 485473 h 1161397"/>
              <a:gd name="connsiteX48" fmla="*/ 2534360 w 6884912"/>
              <a:gd name="connsiteY48" fmla="*/ 480064 h 1161397"/>
              <a:gd name="connsiteX49" fmla="*/ 2536691 w 6884912"/>
              <a:gd name="connsiteY49" fmla="*/ 467018 h 1161397"/>
              <a:gd name="connsiteX50" fmla="*/ 2561265 w 6884912"/>
              <a:gd name="connsiteY50" fmla="*/ 450623 h 1161397"/>
              <a:gd name="connsiteX51" fmla="*/ 2594349 w 6884912"/>
              <a:gd name="connsiteY51" fmla="*/ 443884 h 1161397"/>
              <a:gd name="connsiteX52" fmla="*/ 2754324 w 6884912"/>
              <a:gd name="connsiteY52" fmla="*/ 424766 h 1161397"/>
              <a:gd name="connsiteX53" fmla="*/ 2848470 w 6884912"/>
              <a:gd name="connsiteY53" fmla="*/ 405966 h 1161397"/>
              <a:gd name="connsiteX54" fmla="*/ 2881772 w 6884912"/>
              <a:gd name="connsiteY54" fmla="*/ 387260 h 1161397"/>
              <a:gd name="connsiteX55" fmla="*/ 2929932 w 6884912"/>
              <a:gd name="connsiteY55" fmla="*/ 368912 h 1161397"/>
              <a:gd name="connsiteX56" fmla="*/ 3013020 w 6884912"/>
              <a:gd name="connsiteY56" fmla="*/ 327578 h 1161397"/>
              <a:gd name="connsiteX57" fmla="*/ 3222191 w 6884912"/>
              <a:gd name="connsiteY57" fmla="*/ 307887 h 1161397"/>
              <a:gd name="connsiteX58" fmla="*/ 3227953 w 6884912"/>
              <a:gd name="connsiteY58" fmla="*/ 297650 h 1161397"/>
              <a:gd name="connsiteX59" fmla="*/ 3510042 w 6884912"/>
              <a:gd name="connsiteY59" fmla="*/ 311820 h 1161397"/>
              <a:gd name="connsiteX60" fmla="*/ 3626773 w 6884912"/>
              <a:gd name="connsiteY60" fmla="*/ 290452 h 1161397"/>
              <a:gd name="connsiteX61" fmla="*/ 3666217 w 6884912"/>
              <a:gd name="connsiteY61" fmla="*/ 273255 h 1161397"/>
              <a:gd name="connsiteX62" fmla="*/ 3732427 w 6884912"/>
              <a:gd name="connsiteY62" fmla="*/ 245039 h 1161397"/>
              <a:gd name="connsiteX63" fmla="*/ 3777022 w 6884912"/>
              <a:gd name="connsiteY63" fmla="*/ 200276 h 1161397"/>
              <a:gd name="connsiteX64" fmla="*/ 3791246 w 6884912"/>
              <a:gd name="connsiteY64" fmla="*/ 189996 h 1161397"/>
              <a:gd name="connsiteX65" fmla="*/ 3819864 w 6884912"/>
              <a:gd name="connsiteY65" fmla="*/ 194605 h 1161397"/>
              <a:gd name="connsiteX66" fmla="*/ 3830398 w 6884912"/>
              <a:gd name="connsiteY66" fmla="*/ 188383 h 1161397"/>
              <a:gd name="connsiteX67" fmla="*/ 3834360 w 6884912"/>
              <a:gd name="connsiteY67" fmla="*/ 188992 h 1161397"/>
              <a:gd name="connsiteX68" fmla="*/ 3843715 w 6884912"/>
              <a:gd name="connsiteY68" fmla="*/ 188752 h 1161397"/>
              <a:gd name="connsiteX69" fmla="*/ 3842609 w 6884912"/>
              <a:gd name="connsiteY69" fmla="*/ 197386 h 1161397"/>
              <a:gd name="connsiteX70" fmla="*/ 3853961 w 6884912"/>
              <a:gd name="connsiteY70" fmla="*/ 213380 h 1161397"/>
              <a:gd name="connsiteX71" fmla="*/ 3907640 w 6884912"/>
              <a:gd name="connsiteY71" fmla="*/ 207568 h 1161397"/>
              <a:gd name="connsiteX72" fmla="*/ 3910449 w 6884912"/>
              <a:gd name="connsiteY72" fmla="*/ 197808 h 1161397"/>
              <a:gd name="connsiteX73" fmla="*/ 3917197 w 6884912"/>
              <a:gd name="connsiteY73" fmla="*/ 196121 h 1161397"/>
              <a:gd name="connsiteX74" fmla="*/ 3922400 w 6884912"/>
              <a:gd name="connsiteY74" fmla="*/ 205056 h 1161397"/>
              <a:gd name="connsiteX75" fmla="*/ 4013061 w 6884912"/>
              <a:gd name="connsiteY75" fmla="*/ 224874 h 1161397"/>
              <a:gd name="connsiteX76" fmla="*/ 4220717 w 6884912"/>
              <a:gd name="connsiteY76" fmla="*/ 192946 h 1161397"/>
              <a:gd name="connsiteX77" fmla="*/ 4228802 w 6884912"/>
              <a:gd name="connsiteY77" fmla="*/ 201468 h 1161397"/>
              <a:gd name="connsiteX78" fmla="*/ 4289361 w 6884912"/>
              <a:gd name="connsiteY78" fmla="*/ 196642 h 1161397"/>
              <a:gd name="connsiteX79" fmla="*/ 4498913 w 6884912"/>
              <a:gd name="connsiteY79" fmla="*/ 118915 h 1161397"/>
              <a:gd name="connsiteX80" fmla="*/ 4617330 w 6884912"/>
              <a:gd name="connsiteY80" fmla="*/ 111163 h 1161397"/>
              <a:gd name="connsiteX81" fmla="*/ 4659778 w 6884912"/>
              <a:gd name="connsiteY81" fmla="*/ 118219 h 1161397"/>
              <a:gd name="connsiteX82" fmla="*/ 4730870 w 6884912"/>
              <a:gd name="connsiteY82" fmla="*/ 129432 h 1161397"/>
              <a:gd name="connsiteX83" fmla="*/ 4844073 w 6884912"/>
              <a:gd name="connsiteY83" fmla="*/ 161768 h 1161397"/>
              <a:gd name="connsiteX84" fmla="*/ 4856454 w 6884912"/>
              <a:gd name="connsiteY84" fmla="*/ 130488 h 1161397"/>
              <a:gd name="connsiteX85" fmla="*/ 4920038 w 6884912"/>
              <a:gd name="connsiteY85" fmla="*/ 140418 h 1161397"/>
              <a:gd name="connsiteX86" fmla="*/ 5016639 w 6884912"/>
              <a:gd name="connsiteY86" fmla="*/ 158905 h 1161397"/>
              <a:gd name="connsiteX87" fmla="*/ 5072009 w 6884912"/>
              <a:gd name="connsiteY87" fmla="*/ 161502 h 1161397"/>
              <a:gd name="connsiteX88" fmla="*/ 5223626 w 6884912"/>
              <a:gd name="connsiteY88" fmla="*/ 177356 h 1161397"/>
              <a:gd name="connsiteX89" fmla="*/ 5375773 w 6884912"/>
              <a:gd name="connsiteY89" fmla="*/ 199913 h 1161397"/>
              <a:gd name="connsiteX90" fmla="*/ 5467502 w 6884912"/>
              <a:gd name="connsiteY90" fmla="*/ 250963 h 1161397"/>
              <a:gd name="connsiteX91" fmla="*/ 5592395 w 6884912"/>
              <a:gd name="connsiteY91" fmla="*/ 265434 h 1161397"/>
              <a:gd name="connsiteX92" fmla="*/ 5613532 w 6884912"/>
              <a:gd name="connsiteY92" fmla="*/ 273379 h 1161397"/>
              <a:gd name="connsiteX93" fmla="*/ 5642173 w 6884912"/>
              <a:gd name="connsiteY93" fmla="*/ 266904 h 1161397"/>
              <a:gd name="connsiteX94" fmla="*/ 5756910 w 6884912"/>
              <a:gd name="connsiteY94" fmla="*/ 239211 h 1161397"/>
              <a:gd name="connsiteX95" fmla="*/ 5846667 w 6884912"/>
              <a:gd name="connsiteY95" fmla="*/ 201786 h 1161397"/>
              <a:gd name="connsiteX96" fmla="*/ 5960732 w 6884912"/>
              <a:gd name="connsiteY96" fmla="*/ 220708 h 1161397"/>
              <a:gd name="connsiteX97" fmla="*/ 6029542 w 6884912"/>
              <a:gd name="connsiteY97" fmla="*/ 210339 h 1161397"/>
              <a:gd name="connsiteX98" fmla="*/ 6141123 w 6884912"/>
              <a:gd name="connsiteY98" fmla="*/ 159923 h 1161397"/>
              <a:gd name="connsiteX99" fmla="*/ 6290640 w 6884912"/>
              <a:gd name="connsiteY99" fmla="*/ 167441 h 1161397"/>
              <a:gd name="connsiteX100" fmla="*/ 6322806 w 6884912"/>
              <a:gd name="connsiteY100" fmla="*/ 213293 h 1161397"/>
              <a:gd name="connsiteX101" fmla="*/ 6380420 w 6884912"/>
              <a:gd name="connsiteY101" fmla="*/ 173195 h 1161397"/>
              <a:gd name="connsiteX102" fmla="*/ 6507891 w 6884912"/>
              <a:gd name="connsiteY102" fmla="*/ 118474 h 1161397"/>
              <a:gd name="connsiteX103" fmla="*/ 6571807 w 6884912"/>
              <a:gd name="connsiteY103" fmla="*/ 98636 h 1161397"/>
              <a:gd name="connsiteX104" fmla="*/ 6671880 w 6884912"/>
              <a:gd name="connsiteY104" fmla="*/ 82931 h 1161397"/>
              <a:gd name="connsiteX105" fmla="*/ 6702266 w 6884912"/>
              <a:gd name="connsiteY105" fmla="*/ 75470 h 1161397"/>
              <a:gd name="connsiteX106" fmla="*/ 6845802 w 6884912"/>
              <a:gd name="connsiteY106" fmla="*/ 24496 h 1161397"/>
              <a:gd name="connsiteX107" fmla="*/ 6884912 w 6884912"/>
              <a:gd name="connsiteY107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512111 w 6884912"/>
              <a:gd name="connsiteY7" fmla="*/ 1085599 h 1161397"/>
              <a:gd name="connsiteX8" fmla="*/ 567875 w 6884912"/>
              <a:gd name="connsiteY8" fmla="*/ 1051976 h 1161397"/>
              <a:gd name="connsiteX9" fmla="*/ 601644 w 6884912"/>
              <a:gd name="connsiteY9" fmla="*/ 1003997 h 1161397"/>
              <a:gd name="connsiteX10" fmla="*/ 651408 w 6884912"/>
              <a:gd name="connsiteY10" fmla="*/ 984938 h 1161397"/>
              <a:gd name="connsiteX11" fmla="*/ 673197 w 6884912"/>
              <a:gd name="connsiteY11" fmla="*/ 1010060 h 1161397"/>
              <a:gd name="connsiteX12" fmla="*/ 723108 w 6884912"/>
              <a:gd name="connsiteY12" fmla="*/ 980081 h 1161397"/>
              <a:gd name="connsiteX13" fmla="*/ 797699 w 6884912"/>
              <a:gd name="connsiteY13" fmla="*/ 931362 h 1161397"/>
              <a:gd name="connsiteX14" fmla="*/ 843359 w 6884912"/>
              <a:gd name="connsiteY14" fmla="*/ 910894 h 1161397"/>
              <a:gd name="connsiteX15" fmla="*/ 965215 w 6884912"/>
              <a:gd name="connsiteY15" fmla="*/ 846701 h 1161397"/>
              <a:gd name="connsiteX16" fmla="*/ 1085080 w 6884912"/>
              <a:gd name="connsiteY16" fmla="*/ 776086 h 1161397"/>
              <a:gd name="connsiteX17" fmla="*/ 1131224 w 6884912"/>
              <a:gd name="connsiteY17" fmla="*/ 706160 h 1161397"/>
              <a:gd name="connsiteX18" fmla="*/ 1138051 w 6884912"/>
              <a:gd name="connsiteY18" fmla="*/ 702034 h 1161397"/>
              <a:gd name="connsiteX19" fmla="*/ 1158800 w 6884912"/>
              <a:gd name="connsiteY19" fmla="*/ 700004 h 1161397"/>
              <a:gd name="connsiteX20" fmla="*/ 1166947 w 6884912"/>
              <a:gd name="connsiteY20" fmla="*/ 700762 h 1161397"/>
              <a:gd name="connsiteX21" fmla="*/ 1178135 w 6884912"/>
              <a:gd name="connsiteY21" fmla="*/ 698631 h 1161397"/>
              <a:gd name="connsiteX22" fmla="*/ 1178301 w 6884912"/>
              <a:gd name="connsiteY22" fmla="*/ 698094 h 1161397"/>
              <a:gd name="connsiteX23" fmla="*/ 1188995 w 6884912"/>
              <a:gd name="connsiteY23" fmla="*/ 697048 h 1161397"/>
              <a:gd name="connsiteX24" fmla="*/ 1242716 w 6884912"/>
              <a:gd name="connsiteY24" fmla="*/ 698052 h 1161397"/>
              <a:gd name="connsiteX25" fmla="*/ 1299977 w 6884912"/>
              <a:gd name="connsiteY25" fmla="*/ 639196 h 1161397"/>
              <a:gd name="connsiteX26" fmla="*/ 1326190 w 6884912"/>
              <a:gd name="connsiteY26" fmla="*/ 625955 h 1161397"/>
              <a:gd name="connsiteX27" fmla="*/ 1339600 w 6884912"/>
              <a:gd name="connsiteY27" fmla="*/ 616295 h 1161397"/>
              <a:gd name="connsiteX28" fmla="*/ 1340054 w 6884912"/>
              <a:gd name="connsiteY28" fmla="*/ 614022 h 1161397"/>
              <a:gd name="connsiteX29" fmla="*/ 1391606 w 6884912"/>
              <a:gd name="connsiteY29" fmla="*/ 615229 h 1161397"/>
              <a:gd name="connsiteX30" fmla="*/ 1397565 w 6884912"/>
              <a:gd name="connsiteY30" fmla="*/ 611490 h 1161397"/>
              <a:gd name="connsiteX31" fmla="*/ 1432302 w 6884912"/>
              <a:gd name="connsiteY31" fmla="*/ 617267 h 1161397"/>
              <a:gd name="connsiteX32" fmla="*/ 1449644 w 6884912"/>
              <a:gd name="connsiteY32" fmla="*/ 617591 h 1161397"/>
              <a:gd name="connsiteX33" fmla="*/ 1455793 w 6884912"/>
              <a:gd name="connsiteY33" fmla="*/ 623174 h 1161397"/>
              <a:gd name="connsiteX34" fmla="*/ 1480758 w 6884912"/>
              <a:gd name="connsiteY34" fmla="*/ 620863 h 1161397"/>
              <a:gd name="connsiteX35" fmla="*/ 1483154 w 6884912"/>
              <a:gd name="connsiteY35" fmla="*/ 618527 h 1161397"/>
              <a:gd name="connsiteX36" fmla="*/ 1505495 w 6884912"/>
              <a:gd name="connsiteY36" fmla="*/ 624325 h 1161397"/>
              <a:gd name="connsiteX37" fmla="*/ 1526340 w 6884912"/>
              <a:gd name="connsiteY37" fmla="*/ 638496 h 1161397"/>
              <a:gd name="connsiteX38" fmla="*/ 1731986 w 6884912"/>
              <a:gd name="connsiteY38" fmla="*/ 589682 h 1161397"/>
              <a:gd name="connsiteX39" fmla="*/ 1927935 w 6884912"/>
              <a:gd name="connsiteY39" fmla="*/ 628540 h 1161397"/>
              <a:gd name="connsiteX40" fmla="*/ 2039075 w 6884912"/>
              <a:gd name="connsiteY40" fmla="*/ 599964 h 1161397"/>
              <a:gd name="connsiteX41" fmla="*/ 2066980 w 6884912"/>
              <a:gd name="connsiteY41" fmla="*/ 550413 h 1161397"/>
              <a:gd name="connsiteX42" fmla="*/ 2352236 w 6884912"/>
              <a:gd name="connsiteY42" fmla="*/ 519602 h 1161397"/>
              <a:gd name="connsiteX43" fmla="*/ 2420791 w 6884912"/>
              <a:gd name="connsiteY43" fmla="*/ 492826 h 1161397"/>
              <a:gd name="connsiteX44" fmla="*/ 2489932 w 6884912"/>
              <a:gd name="connsiteY44" fmla="*/ 507864 h 1161397"/>
              <a:gd name="connsiteX45" fmla="*/ 2512917 w 6884912"/>
              <a:gd name="connsiteY45" fmla="*/ 489127 h 1161397"/>
              <a:gd name="connsiteX46" fmla="*/ 2516783 w 6884912"/>
              <a:gd name="connsiteY46" fmla="*/ 485473 h 1161397"/>
              <a:gd name="connsiteX47" fmla="*/ 2534360 w 6884912"/>
              <a:gd name="connsiteY47" fmla="*/ 480064 h 1161397"/>
              <a:gd name="connsiteX48" fmla="*/ 2536691 w 6884912"/>
              <a:gd name="connsiteY48" fmla="*/ 467018 h 1161397"/>
              <a:gd name="connsiteX49" fmla="*/ 2561265 w 6884912"/>
              <a:gd name="connsiteY49" fmla="*/ 450623 h 1161397"/>
              <a:gd name="connsiteX50" fmla="*/ 2594349 w 6884912"/>
              <a:gd name="connsiteY50" fmla="*/ 443884 h 1161397"/>
              <a:gd name="connsiteX51" fmla="*/ 2754324 w 6884912"/>
              <a:gd name="connsiteY51" fmla="*/ 424766 h 1161397"/>
              <a:gd name="connsiteX52" fmla="*/ 2848470 w 6884912"/>
              <a:gd name="connsiteY52" fmla="*/ 405966 h 1161397"/>
              <a:gd name="connsiteX53" fmla="*/ 2881772 w 6884912"/>
              <a:gd name="connsiteY53" fmla="*/ 387260 h 1161397"/>
              <a:gd name="connsiteX54" fmla="*/ 2929932 w 6884912"/>
              <a:gd name="connsiteY54" fmla="*/ 368912 h 1161397"/>
              <a:gd name="connsiteX55" fmla="*/ 3013020 w 6884912"/>
              <a:gd name="connsiteY55" fmla="*/ 327578 h 1161397"/>
              <a:gd name="connsiteX56" fmla="*/ 3222191 w 6884912"/>
              <a:gd name="connsiteY56" fmla="*/ 307887 h 1161397"/>
              <a:gd name="connsiteX57" fmla="*/ 3227953 w 6884912"/>
              <a:gd name="connsiteY57" fmla="*/ 297650 h 1161397"/>
              <a:gd name="connsiteX58" fmla="*/ 3510042 w 6884912"/>
              <a:gd name="connsiteY58" fmla="*/ 311820 h 1161397"/>
              <a:gd name="connsiteX59" fmla="*/ 3626773 w 6884912"/>
              <a:gd name="connsiteY59" fmla="*/ 290452 h 1161397"/>
              <a:gd name="connsiteX60" fmla="*/ 3666217 w 6884912"/>
              <a:gd name="connsiteY60" fmla="*/ 273255 h 1161397"/>
              <a:gd name="connsiteX61" fmla="*/ 3732427 w 6884912"/>
              <a:gd name="connsiteY61" fmla="*/ 245039 h 1161397"/>
              <a:gd name="connsiteX62" fmla="*/ 3777022 w 6884912"/>
              <a:gd name="connsiteY62" fmla="*/ 200276 h 1161397"/>
              <a:gd name="connsiteX63" fmla="*/ 3791246 w 6884912"/>
              <a:gd name="connsiteY63" fmla="*/ 189996 h 1161397"/>
              <a:gd name="connsiteX64" fmla="*/ 3819864 w 6884912"/>
              <a:gd name="connsiteY64" fmla="*/ 194605 h 1161397"/>
              <a:gd name="connsiteX65" fmla="*/ 3830398 w 6884912"/>
              <a:gd name="connsiteY65" fmla="*/ 188383 h 1161397"/>
              <a:gd name="connsiteX66" fmla="*/ 3834360 w 6884912"/>
              <a:gd name="connsiteY66" fmla="*/ 188992 h 1161397"/>
              <a:gd name="connsiteX67" fmla="*/ 3843715 w 6884912"/>
              <a:gd name="connsiteY67" fmla="*/ 188752 h 1161397"/>
              <a:gd name="connsiteX68" fmla="*/ 3842609 w 6884912"/>
              <a:gd name="connsiteY68" fmla="*/ 197386 h 1161397"/>
              <a:gd name="connsiteX69" fmla="*/ 3853961 w 6884912"/>
              <a:gd name="connsiteY69" fmla="*/ 213380 h 1161397"/>
              <a:gd name="connsiteX70" fmla="*/ 3907640 w 6884912"/>
              <a:gd name="connsiteY70" fmla="*/ 207568 h 1161397"/>
              <a:gd name="connsiteX71" fmla="*/ 3910449 w 6884912"/>
              <a:gd name="connsiteY71" fmla="*/ 197808 h 1161397"/>
              <a:gd name="connsiteX72" fmla="*/ 3917197 w 6884912"/>
              <a:gd name="connsiteY72" fmla="*/ 196121 h 1161397"/>
              <a:gd name="connsiteX73" fmla="*/ 3922400 w 6884912"/>
              <a:gd name="connsiteY73" fmla="*/ 205056 h 1161397"/>
              <a:gd name="connsiteX74" fmla="*/ 4013061 w 6884912"/>
              <a:gd name="connsiteY74" fmla="*/ 224874 h 1161397"/>
              <a:gd name="connsiteX75" fmla="*/ 4220717 w 6884912"/>
              <a:gd name="connsiteY75" fmla="*/ 192946 h 1161397"/>
              <a:gd name="connsiteX76" fmla="*/ 4228802 w 6884912"/>
              <a:gd name="connsiteY76" fmla="*/ 201468 h 1161397"/>
              <a:gd name="connsiteX77" fmla="*/ 4289361 w 6884912"/>
              <a:gd name="connsiteY77" fmla="*/ 196642 h 1161397"/>
              <a:gd name="connsiteX78" fmla="*/ 4498913 w 6884912"/>
              <a:gd name="connsiteY78" fmla="*/ 118915 h 1161397"/>
              <a:gd name="connsiteX79" fmla="*/ 4617330 w 6884912"/>
              <a:gd name="connsiteY79" fmla="*/ 111163 h 1161397"/>
              <a:gd name="connsiteX80" fmla="*/ 4659778 w 6884912"/>
              <a:gd name="connsiteY80" fmla="*/ 118219 h 1161397"/>
              <a:gd name="connsiteX81" fmla="*/ 4730870 w 6884912"/>
              <a:gd name="connsiteY81" fmla="*/ 129432 h 1161397"/>
              <a:gd name="connsiteX82" fmla="*/ 4844073 w 6884912"/>
              <a:gd name="connsiteY82" fmla="*/ 161768 h 1161397"/>
              <a:gd name="connsiteX83" fmla="*/ 4856454 w 6884912"/>
              <a:gd name="connsiteY83" fmla="*/ 130488 h 1161397"/>
              <a:gd name="connsiteX84" fmla="*/ 4920038 w 6884912"/>
              <a:gd name="connsiteY84" fmla="*/ 140418 h 1161397"/>
              <a:gd name="connsiteX85" fmla="*/ 5016639 w 6884912"/>
              <a:gd name="connsiteY85" fmla="*/ 158905 h 1161397"/>
              <a:gd name="connsiteX86" fmla="*/ 5072009 w 6884912"/>
              <a:gd name="connsiteY86" fmla="*/ 161502 h 1161397"/>
              <a:gd name="connsiteX87" fmla="*/ 5223626 w 6884912"/>
              <a:gd name="connsiteY87" fmla="*/ 177356 h 1161397"/>
              <a:gd name="connsiteX88" fmla="*/ 5375773 w 6884912"/>
              <a:gd name="connsiteY88" fmla="*/ 199913 h 1161397"/>
              <a:gd name="connsiteX89" fmla="*/ 5467502 w 6884912"/>
              <a:gd name="connsiteY89" fmla="*/ 250963 h 1161397"/>
              <a:gd name="connsiteX90" fmla="*/ 5592395 w 6884912"/>
              <a:gd name="connsiteY90" fmla="*/ 265434 h 1161397"/>
              <a:gd name="connsiteX91" fmla="*/ 5613532 w 6884912"/>
              <a:gd name="connsiteY91" fmla="*/ 273379 h 1161397"/>
              <a:gd name="connsiteX92" fmla="*/ 5642173 w 6884912"/>
              <a:gd name="connsiteY92" fmla="*/ 266904 h 1161397"/>
              <a:gd name="connsiteX93" fmla="*/ 5756910 w 6884912"/>
              <a:gd name="connsiteY93" fmla="*/ 239211 h 1161397"/>
              <a:gd name="connsiteX94" fmla="*/ 5846667 w 6884912"/>
              <a:gd name="connsiteY94" fmla="*/ 201786 h 1161397"/>
              <a:gd name="connsiteX95" fmla="*/ 5960732 w 6884912"/>
              <a:gd name="connsiteY95" fmla="*/ 220708 h 1161397"/>
              <a:gd name="connsiteX96" fmla="*/ 6029542 w 6884912"/>
              <a:gd name="connsiteY96" fmla="*/ 210339 h 1161397"/>
              <a:gd name="connsiteX97" fmla="*/ 6141123 w 6884912"/>
              <a:gd name="connsiteY97" fmla="*/ 159923 h 1161397"/>
              <a:gd name="connsiteX98" fmla="*/ 6290640 w 6884912"/>
              <a:gd name="connsiteY98" fmla="*/ 167441 h 1161397"/>
              <a:gd name="connsiteX99" fmla="*/ 6322806 w 6884912"/>
              <a:gd name="connsiteY99" fmla="*/ 213293 h 1161397"/>
              <a:gd name="connsiteX100" fmla="*/ 6380420 w 6884912"/>
              <a:gd name="connsiteY100" fmla="*/ 173195 h 1161397"/>
              <a:gd name="connsiteX101" fmla="*/ 6507891 w 6884912"/>
              <a:gd name="connsiteY101" fmla="*/ 118474 h 1161397"/>
              <a:gd name="connsiteX102" fmla="*/ 6571807 w 6884912"/>
              <a:gd name="connsiteY102" fmla="*/ 98636 h 1161397"/>
              <a:gd name="connsiteX103" fmla="*/ 6671880 w 6884912"/>
              <a:gd name="connsiteY103" fmla="*/ 82931 h 1161397"/>
              <a:gd name="connsiteX104" fmla="*/ 6702266 w 6884912"/>
              <a:gd name="connsiteY104" fmla="*/ 75470 h 1161397"/>
              <a:gd name="connsiteX105" fmla="*/ 6845802 w 6884912"/>
              <a:gd name="connsiteY105" fmla="*/ 24496 h 1161397"/>
              <a:gd name="connsiteX106" fmla="*/ 6884912 w 6884912"/>
              <a:gd name="connsiteY106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567875 w 6884912"/>
              <a:gd name="connsiteY7" fmla="*/ 1051976 h 1161397"/>
              <a:gd name="connsiteX8" fmla="*/ 601644 w 6884912"/>
              <a:gd name="connsiteY8" fmla="*/ 1003997 h 1161397"/>
              <a:gd name="connsiteX9" fmla="*/ 651408 w 6884912"/>
              <a:gd name="connsiteY9" fmla="*/ 984938 h 1161397"/>
              <a:gd name="connsiteX10" fmla="*/ 673197 w 6884912"/>
              <a:gd name="connsiteY10" fmla="*/ 1010060 h 1161397"/>
              <a:gd name="connsiteX11" fmla="*/ 723108 w 6884912"/>
              <a:gd name="connsiteY11" fmla="*/ 980081 h 1161397"/>
              <a:gd name="connsiteX12" fmla="*/ 797699 w 6884912"/>
              <a:gd name="connsiteY12" fmla="*/ 931362 h 1161397"/>
              <a:gd name="connsiteX13" fmla="*/ 843359 w 6884912"/>
              <a:gd name="connsiteY13" fmla="*/ 910894 h 1161397"/>
              <a:gd name="connsiteX14" fmla="*/ 965215 w 6884912"/>
              <a:gd name="connsiteY14" fmla="*/ 846701 h 1161397"/>
              <a:gd name="connsiteX15" fmla="*/ 1085080 w 6884912"/>
              <a:gd name="connsiteY15" fmla="*/ 776086 h 1161397"/>
              <a:gd name="connsiteX16" fmla="*/ 1131224 w 6884912"/>
              <a:gd name="connsiteY16" fmla="*/ 706160 h 1161397"/>
              <a:gd name="connsiteX17" fmla="*/ 1138051 w 6884912"/>
              <a:gd name="connsiteY17" fmla="*/ 702034 h 1161397"/>
              <a:gd name="connsiteX18" fmla="*/ 1158800 w 6884912"/>
              <a:gd name="connsiteY18" fmla="*/ 700004 h 1161397"/>
              <a:gd name="connsiteX19" fmla="*/ 1166947 w 6884912"/>
              <a:gd name="connsiteY19" fmla="*/ 700762 h 1161397"/>
              <a:gd name="connsiteX20" fmla="*/ 1178135 w 6884912"/>
              <a:gd name="connsiteY20" fmla="*/ 698631 h 1161397"/>
              <a:gd name="connsiteX21" fmla="*/ 1178301 w 6884912"/>
              <a:gd name="connsiteY21" fmla="*/ 698094 h 1161397"/>
              <a:gd name="connsiteX22" fmla="*/ 1188995 w 6884912"/>
              <a:gd name="connsiteY22" fmla="*/ 697048 h 1161397"/>
              <a:gd name="connsiteX23" fmla="*/ 1242716 w 6884912"/>
              <a:gd name="connsiteY23" fmla="*/ 698052 h 1161397"/>
              <a:gd name="connsiteX24" fmla="*/ 1299977 w 6884912"/>
              <a:gd name="connsiteY24" fmla="*/ 639196 h 1161397"/>
              <a:gd name="connsiteX25" fmla="*/ 1326190 w 6884912"/>
              <a:gd name="connsiteY25" fmla="*/ 625955 h 1161397"/>
              <a:gd name="connsiteX26" fmla="*/ 1339600 w 6884912"/>
              <a:gd name="connsiteY26" fmla="*/ 616295 h 1161397"/>
              <a:gd name="connsiteX27" fmla="*/ 1340054 w 6884912"/>
              <a:gd name="connsiteY27" fmla="*/ 614022 h 1161397"/>
              <a:gd name="connsiteX28" fmla="*/ 1391606 w 6884912"/>
              <a:gd name="connsiteY28" fmla="*/ 615229 h 1161397"/>
              <a:gd name="connsiteX29" fmla="*/ 1397565 w 6884912"/>
              <a:gd name="connsiteY29" fmla="*/ 611490 h 1161397"/>
              <a:gd name="connsiteX30" fmla="*/ 1432302 w 6884912"/>
              <a:gd name="connsiteY30" fmla="*/ 617267 h 1161397"/>
              <a:gd name="connsiteX31" fmla="*/ 1449644 w 6884912"/>
              <a:gd name="connsiteY31" fmla="*/ 617591 h 1161397"/>
              <a:gd name="connsiteX32" fmla="*/ 1455793 w 6884912"/>
              <a:gd name="connsiteY32" fmla="*/ 623174 h 1161397"/>
              <a:gd name="connsiteX33" fmla="*/ 1480758 w 6884912"/>
              <a:gd name="connsiteY33" fmla="*/ 620863 h 1161397"/>
              <a:gd name="connsiteX34" fmla="*/ 1483154 w 6884912"/>
              <a:gd name="connsiteY34" fmla="*/ 618527 h 1161397"/>
              <a:gd name="connsiteX35" fmla="*/ 1505495 w 6884912"/>
              <a:gd name="connsiteY35" fmla="*/ 624325 h 1161397"/>
              <a:gd name="connsiteX36" fmla="*/ 1526340 w 6884912"/>
              <a:gd name="connsiteY36" fmla="*/ 638496 h 1161397"/>
              <a:gd name="connsiteX37" fmla="*/ 1731986 w 6884912"/>
              <a:gd name="connsiteY37" fmla="*/ 589682 h 1161397"/>
              <a:gd name="connsiteX38" fmla="*/ 1927935 w 6884912"/>
              <a:gd name="connsiteY38" fmla="*/ 628540 h 1161397"/>
              <a:gd name="connsiteX39" fmla="*/ 2039075 w 6884912"/>
              <a:gd name="connsiteY39" fmla="*/ 599964 h 1161397"/>
              <a:gd name="connsiteX40" fmla="*/ 2066980 w 6884912"/>
              <a:gd name="connsiteY40" fmla="*/ 550413 h 1161397"/>
              <a:gd name="connsiteX41" fmla="*/ 2352236 w 6884912"/>
              <a:gd name="connsiteY41" fmla="*/ 519602 h 1161397"/>
              <a:gd name="connsiteX42" fmla="*/ 2420791 w 6884912"/>
              <a:gd name="connsiteY42" fmla="*/ 492826 h 1161397"/>
              <a:gd name="connsiteX43" fmla="*/ 2489932 w 6884912"/>
              <a:gd name="connsiteY43" fmla="*/ 507864 h 1161397"/>
              <a:gd name="connsiteX44" fmla="*/ 2512917 w 6884912"/>
              <a:gd name="connsiteY44" fmla="*/ 489127 h 1161397"/>
              <a:gd name="connsiteX45" fmla="*/ 2516783 w 6884912"/>
              <a:gd name="connsiteY45" fmla="*/ 485473 h 1161397"/>
              <a:gd name="connsiteX46" fmla="*/ 2534360 w 6884912"/>
              <a:gd name="connsiteY46" fmla="*/ 480064 h 1161397"/>
              <a:gd name="connsiteX47" fmla="*/ 2536691 w 6884912"/>
              <a:gd name="connsiteY47" fmla="*/ 467018 h 1161397"/>
              <a:gd name="connsiteX48" fmla="*/ 2561265 w 6884912"/>
              <a:gd name="connsiteY48" fmla="*/ 450623 h 1161397"/>
              <a:gd name="connsiteX49" fmla="*/ 2594349 w 6884912"/>
              <a:gd name="connsiteY49" fmla="*/ 443884 h 1161397"/>
              <a:gd name="connsiteX50" fmla="*/ 2754324 w 6884912"/>
              <a:gd name="connsiteY50" fmla="*/ 424766 h 1161397"/>
              <a:gd name="connsiteX51" fmla="*/ 2848470 w 6884912"/>
              <a:gd name="connsiteY51" fmla="*/ 405966 h 1161397"/>
              <a:gd name="connsiteX52" fmla="*/ 2881772 w 6884912"/>
              <a:gd name="connsiteY52" fmla="*/ 387260 h 1161397"/>
              <a:gd name="connsiteX53" fmla="*/ 2929932 w 6884912"/>
              <a:gd name="connsiteY53" fmla="*/ 368912 h 1161397"/>
              <a:gd name="connsiteX54" fmla="*/ 3013020 w 6884912"/>
              <a:gd name="connsiteY54" fmla="*/ 327578 h 1161397"/>
              <a:gd name="connsiteX55" fmla="*/ 3222191 w 6884912"/>
              <a:gd name="connsiteY55" fmla="*/ 307887 h 1161397"/>
              <a:gd name="connsiteX56" fmla="*/ 3227953 w 6884912"/>
              <a:gd name="connsiteY56" fmla="*/ 297650 h 1161397"/>
              <a:gd name="connsiteX57" fmla="*/ 3510042 w 6884912"/>
              <a:gd name="connsiteY57" fmla="*/ 311820 h 1161397"/>
              <a:gd name="connsiteX58" fmla="*/ 3626773 w 6884912"/>
              <a:gd name="connsiteY58" fmla="*/ 290452 h 1161397"/>
              <a:gd name="connsiteX59" fmla="*/ 3666217 w 6884912"/>
              <a:gd name="connsiteY59" fmla="*/ 273255 h 1161397"/>
              <a:gd name="connsiteX60" fmla="*/ 3732427 w 6884912"/>
              <a:gd name="connsiteY60" fmla="*/ 245039 h 1161397"/>
              <a:gd name="connsiteX61" fmla="*/ 3777022 w 6884912"/>
              <a:gd name="connsiteY61" fmla="*/ 200276 h 1161397"/>
              <a:gd name="connsiteX62" fmla="*/ 3791246 w 6884912"/>
              <a:gd name="connsiteY62" fmla="*/ 189996 h 1161397"/>
              <a:gd name="connsiteX63" fmla="*/ 3819864 w 6884912"/>
              <a:gd name="connsiteY63" fmla="*/ 194605 h 1161397"/>
              <a:gd name="connsiteX64" fmla="*/ 3830398 w 6884912"/>
              <a:gd name="connsiteY64" fmla="*/ 188383 h 1161397"/>
              <a:gd name="connsiteX65" fmla="*/ 3834360 w 6884912"/>
              <a:gd name="connsiteY65" fmla="*/ 188992 h 1161397"/>
              <a:gd name="connsiteX66" fmla="*/ 3843715 w 6884912"/>
              <a:gd name="connsiteY66" fmla="*/ 188752 h 1161397"/>
              <a:gd name="connsiteX67" fmla="*/ 3842609 w 6884912"/>
              <a:gd name="connsiteY67" fmla="*/ 197386 h 1161397"/>
              <a:gd name="connsiteX68" fmla="*/ 3853961 w 6884912"/>
              <a:gd name="connsiteY68" fmla="*/ 213380 h 1161397"/>
              <a:gd name="connsiteX69" fmla="*/ 3907640 w 6884912"/>
              <a:gd name="connsiteY69" fmla="*/ 207568 h 1161397"/>
              <a:gd name="connsiteX70" fmla="*/ 3910449 w 6884912"/>
              <a:gd name="connsiteY70" fmla="*/ 197808 h 1161397"/>
              <a:gd name="connsiteX71" fmla="*/ 3917197 w 6884912"/>
              <a:gd name="connsiteY71" fmla="*/ 196121 h 1161397"/>
              <a:gd name="connsiteX72" fmla="*/ 3922400 w 6884912"/>
              <a:gd name="connsiteY72" fmla="*/ 205056 h 1161397"/>
              <a:gd name="connsiteX73" fmla="*/ 4013061 w 6884912"/>
              <a:gd name="connsiteY73" fmla="*/ 224874 h 1161397"/>
              <a:gd name="connsiteX74" fmla="*/ 4220717 w 6884912"/>
              <a:gd name="connsiteY74" fmla="*/ 192946 h 1161397"/>
              <a:gd name="connsiteX75" fmla="*/ 4228802 w 6884912"/>
              <a:gd name="connsiteY75" fmla="*/ 201468 h 1161397"/>
              <a:gd name="connsiteX76" fmla="*/ 4289361 w 6884912"/>
              <a:gd name="connsiteY76" fmla="*/ 196642 h 1161397"/>
              <a:gd name="connsiteX77" fmla="*/ 4498913 w 6884912"/>
              <a:gd name="connsiteY77" fmla="*/ 118915 h 1161397"/>
              <a:gd name="connsiteX78" fmla="*/ 4617330 w 6884912"/>
              <a:gd name="connsiteY78" fmla="*/ 111163 h 1161397"/>
              <a:gd name="connsiteX79" fmla="*/ 4659778 w 6884912"/>
              <a:gd name="connsiteY79" fmla="*/ 118219 h 1161397"/>
              <a:gd name="connsiteX80" fmla="*/ 4730870 w 6884912"/>
              <a:gd name="connsiteY80" fmla="*/ 129432 h 1161397"/>
              <a:gd name="connsiteX81" fmla="*/ 4844073 w 6884912"/>
              <a:gd name="connsiteY81" fmla="*/ 161768 h 1161397"/>
              <a:gd name="connsiteX82" fmla="*/ 4856454 w 6884912"/>
              <a:gd name="connsiteY82" fmla="*/ 130488 h 1161397"/>
              <a:gd name="connsiteX83" fmla="*/ 4920038 w 6884912"/>
              <a:gd name="connsiteY83" fmla="*/ 140418 h 1161397"/>
              <a:gd name="connsiteX84" fmla="*/ 5016639 w 6884912"/>
              <a:gd name="connsiteY84" fmla="*/ 158905 h 1161397"/>
              <a:gd name="connsiteX85" fmla="*/ 5072009 w 6884912"/>
              <a:gd name="connsiteY85" fmla="*/ 161502 h 1161397"/>
              <a:gd name="connsiteX86" fmla="*/ 5223626 w 6884912"/>
              <a:gd name="connsiteY86" fmla="*/ 177356 h 1161397"/>
              <a:gd name="connsiteX87" fmla="*/ 5375773 w 6884912"/>
              <a:gd name="connsiteY87" fmla="*/ 199913 h 1161397"/>
              <a:gd name="connsiteX88" fmla="*/ 5467502 w 6884912"/>
              <a:gd name="connsiteY88" fmla="*/ 250963 h 1161397"/>
              <a:gd name="connsiteX89" fmla="*/ 5592395 w 6884912"/>
              <a:gd name="connsiteY89" fmla="*/ 265434 h 1161397"/>
              <a:gd name="connsiteX90" fmla="*/ 5613532 w 6884912"/>
              <a:gd name="connsiteY90" fmla="*/ 273379 h 1161397"/>
              <a:gd name="connsiteX91" fmla="*/ 5642173 w 6884912"/>
              <a:gd name="connsiteY91" fmla="*/ 266904 h 1161397"/>
              <a:gd name="connsiteX92" fmla="*/ 5756910 w 6884912"/>
              <a:gd name="connsiteY92" fmla="*/ 239211 h 1161397"/>
              <a:gd name="connsiteX93" fmla="*/ 5846667 w 6884912"/>
              <a:gd name="connsiteY93" fmla="*/ 201786 h 1161397"/>
              <a:gd name="connsiteX94" fmla="*/ 5960732 w 6884912"/>
              <a:gd name="connsiteY94" fmla="*/ 220708 h 1161397"/>
              <a:gd name="connsiteX95" fmla="*/ 6029542 w 6884912"/>
              <a:gd name="connsiteY95" fmla="*/ 210339 h 1161397"/>
              <a:gd name="connsiteX96" fmla="*/ 6141123 w 6884912"/>
              <a:gd name="connsiteY96" fmla="*/ 159923 h 1161397"/>
              <a:gd name="connsiteX97" fmla="*/ 6290640 w 6884912"/>
              <a:gd name="connsiteY97" fmla="*/ 167441 h 1161397"/>
              <a:gd name="connsiteX98" fmla="*/ 6322806 w 6884912"/>
              <a:gd name="connsiteY98" fmla="*/ 213293 h 1161397"/>
              <a:gd name="connsiteX99" fmla="*/ 6380420 w 6884912"/>
              <a:gd name="connsiteY99" fmla="*/ 173195 h 1161397"/>
              <a:gd name="connsiteX100" fmla="*/ 6507891 w 6884912"/>
              <a:gd name="connsiteY100" fmla="*/ 118474 h 1161397"/>
              <a:gd name="connsiteX101" fmla="*/ 6571807 w 6884912"/>
              <a:gd name="connsiteY101" fmla="*/ 98636 h 1161397"/>
              <a:gd name="connsiteX102" fmla="*/ 6671880 w 6884912"/>
              <a:gd name="connsiteY102" fmla="*/ 82931 h 1161397"/>
              <a:gd name="connsiteX103" fmla="*/ 6702266 w 6884912"/>
              <a:gd name="connsiteY103" fmla="*/ 75470 h 1161397"/>
              <a:gd name="connsiteX104" fmla="*/ 6845802 w 6884912"/>
              <a:gd name="connsiteY104" fmla="*/ 24496 h 1161397"/>
              <a:gd name="connsiteX105" fmla="*/ 6884912 w 6884912"/>
              <a:gd name="connsiteY105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454970 w 6884912"/>
              <a:gd name="connsiteY7" fmla="*/ 1023343 h 1161397"/>
              <a:gd name="connsiteX8" fmla="*/ 601644 w 6884912"/>
              <a:gd name="connsiteY8" fmla="*/ 1003997 h 1161397"/>
              <a:gd name="connsiteX9" fmla="*/ 651408 w 6884912"/>
              <a:gd name="connsiteY9" fmla="*/ 984938 h 1161397"/>
              <a:gd name="connsiteX10" fmla="*/ 673197 w 6884912"/>
              <a:gd name="connsiteY10" fmla="*/ 1010060 h 1161397"/>
              <a:gd name="connsiteX11" fmla="*/ 723108 w 6884912"/>
              <a:gd name="connsiteY11" fmla="*/ 980081 h 1161397"/>
              <a:gd name="connsiteX12" fmla="*/ 797699 w 6884912"/>
              <a:gd name="connsiteY12" fmla="*/ 931362 h 1161397"/>
              <a:gd name="connsiteX13" fmla="*/ 843359 w 6884912"/>
              <a:gd name="connsiteY13" fmla="*/ 910894 h 1161397"/>
              <a:gd name="connsiteX14" fmla="*/ 965215 w 6884912"/>
              <a:gd name="connsiteY14" fmla="*/ 846701 h 1161397"/>
              <a:gd name="connsiteX15" fmla="*/ 1085080 w 6884912"/>
              <a:gd name="connsiteY15" fmla="*/ 776086 h 1161397"/>
              <a:gd name="connsiteX16" fmla="*/ 1131224 w 6884912"/>
              <a:gd name="connsiteY16" fmla="*/ 706160 h 1161397"/>
              <a:gd name="connsiteX17" fmla="*/ 1138051 w 6884912"/>
              <a:gd name="connsiteY17" fmla="*/ 702034 h 1161397"/>
              <a:gd name="connsiteX18" fmla="*/ 1158800 w 6884912"/>
              <a:gd name="connsiteY18" fmla="*/ 700004 h 1161397"/>
              <a:gd name="connsiteX19" fmla="*/ 1166947 w 6884912"/>
              <a:gd name="connsiteY19" fmla="*/ 700762 h 1161397"/>
              <a:gd name="connsiteX20" fmla="*/ 1178135 w 6884912"/>
              <a:gd name="connsiteY20" fmla="*/ 698631 h 1161397"/>
              <a:gd name="connsiteX21" fmla="*/ 1178301 w 6884912"/>
              <a:gd name="connsiteY21" fmla="*/ 698094 h 1161397"/>
              <a:gd name="connsiteX22" fmla="*/ 1188995 w 6884912"/>
              <a:gd name="connsiteY22" fmla="*/ 697048 h 1161397"/>
              <a:gd name="connsiteX23" fmla="*/ 1242716 w 6884912"/>
              <a:gd name="connsiteY23" fmla="*/ 698052 h 1161397"/>
              <a:gd name="connsiteX24" fmla="*/ 1299977 w 6884912"/>
              <a:gd name="connsiteY24" fmla="*/ 639196 h 1161397"/>
              <a:gd name="connsiteX25" fmla="*/ 1326190 w 6884912"/>
              <a:gd name="connsiteY25" fmla="*/ 625955 h 1161397"/>
              <a:gd name="connsiteX26" fmla="*/ 1339600 w 6884912"/>
              <a:gd name="connsiteY26" fmla="*/ 616295 h 1161397"/>
              <a:gd name="connsiteX27" fmla="*/ 1340054 w 6884912"/>
              <a:gd name="connsiteY27" fmla="*/ 614022 h 1161397"/>
              <a:gd name="connsiteX28" fmla="*/ 1391606 w 6884912"/>
              <a:gd name="connsiteY28" fmla="*/ 615229 h 1161397"/>
              <a:gd name="connsiteX29" fmla="*/ 1397565 w 6884912"/>
              <a:gd name="connsiteY29" fmla="*/ 611490 h 1161397"/>
              <a:gd name="connsiteX30" fmla="*/ 1432302 w 6884912"/>
              <a:gd name="connsiteY30" fmla="*/ 617267 h 1161397"/>
              <a:gd name="connsiteX31" fmla="*/ 1449644 w 6884912"/>
              <a:gd name="connsiteY31" fmla="*/ 617591 h 1161397"/>
              <a:gd name="connsiteX32" fmla="*/ 1455793 w 6884912"/>
              <a:gd name="connsiteY32" fmla="*/ 623174 h 1161397"/>
              <a:gd name="connsiteX33" fmla="*/ 1480758 w 6884912"/>
              <a:gd name="connsiteY33" fmla="*/ 620863 h 1161397"/>
              <a:gd name="connsiteX34" fmla="*/ 1483154 w 6884912"/>
              <a:gd name="connsiteY34" fmla="*/ 618527 h 1161397"/>
              <a:gd name="connsiteX35" fmla="*/ 1505495 w 6884912"/>
              <a:gd name="connsiteY35" fmla="*/ 624325 h 1161397"/>
              <a:gd name="connsiteX36" fmla="*/ 1526340 w 6884912"/>
              <a:gd name="connsiteY36" fmla="*/ 638496 h 1161397"/>
              <a:gd name="connsiteX37" fmla="*/ 1731986 w 6884912"/>
              <a:gd name="connsiteY37" fmla="*/ 589682 h 1161397"/>
              <a:gd name="connsiteX38" fmla="*/ 1927935 w 6884912"/>
              <a:gd name="connsiteY38" fmla="*/ 628540 h 1161397"/>
              <a:gd name="connsiteX39" fmla="*/ 2039075 w 6884912"/>
              <a:gd name="connsiteY39" fmla="*/ 599964 h 1161397"/>
              <a:gd name="connsiteX40" fmla="*/ 2066980 w 6884912"/>
              <a:gd name="connsiteY40" fmla="*/ 550413 h 1161397"/>
              <a:gd name="connsiteX41" fmla="*/ 2352236 w 6884912"/>
              <a:gd name="connsiteY41" fmla="*/ 519602 h 1161397"/>
              <a:gd name="connsiteX42" fmla="*/ 2420791 w 6884912"/>
              <a:gd name="connsiteY42" fmla="*/ 492826 h 1161397"/>
              <a:gd name="connsiteX43" fmla="*/ 2489932 w 6884912"/>
              <a:gd name="connsiteY43" fmla="*/ 507864 h 1161397"/>
              <a:gd name="connsiteX44" fmla="*/ 2512917 w 6884912"/>
              <a:gd name="connsiteY44" fmla="*/ 489127 h 1161397"/>
              <a:gd name="connsiteX45" fmla="*/ 2516783 w 6884912"/>
              <a:gd name="connsiteY45" fmla="*/ 485473 h 1161397"/>
              <a:gd name="connsiteX46" fmla="*/ 2534360 w 6884912"/>
              <a:gd name="connsiteY46" fmla="*/ 480064 h 1161397"/>
              <a:gd name="connsiteX47" fmla="*/ 2536691 w 6884912"/>
              <a:gd name="connsiteY47" fmla="*/ 467018 h 1161397"/>
              <a:gd name="connsiteX48" fmla="*/ 2561265 w 6884912"/>
              <a:gd name="connsiteY48" fmla="*/ 450623 h 1161397"/>
              <a:gd name="connsiteX49" fmla="*/ 2594349 w 6884912"/>
              <a:gd name="connsiteY49" fmla="*/ 443884 h 1161397"/>
              <a:gd name="connsiteX50" fmla="*/ 2754324 w 6884912"/>
              <a:gd name="connsiteY50" fmla="*/ 424766 h 1161397"/>
              <a:gd name="connsiteX51" fmla="*/ 2848470 w 6884912"/>
              <a:gd name="connsiteY51" fmla="*/ 405966 h 1161397"/>
              <a:gd name="connsiteX52" fmla="*/ 2881772 w 6884912"/>
              <a:gd name="connsiteY52" fmla="*/ 387260 h 1161397"/>
              <a:gd name="connsiteX53" fmla="*/ 2929932 w 6884912"/>
              <a:gd name="connsiteY53" fmla="*/ 368912 h 1161397"/>
              <a:gd name="connsiteX54" fmla="*/ 3013020 w 6884912"/>
              <a:gd name="connsiteY54" fmla="*/ 327578 h 1161397"/>
              <a:gd name="connsiteX55" fmla="*/ 3222191 w 6884912"/>
              <a:gd name="connsiteY55" fmla="*/ 307887 h 1161397"/>
              <a:gd name="connsiteX56" fmla="*/ 3227953 w 6884912"/>
              <a:gd name="connsiteY56" fmla="*/ 297650 h 1161397"/>
              <a:gd name="connsiteX57" fmla="*/ 3510042 w 6884912"/>
              <a:gd name="connsiteY57" fmla="*/ 311820 h 1161397"/>
              <a:gd name="connsiteX58" fmla="*/ 3626773 w 6884912"/>
              <a:gd name="connsiteY58" fmla="*/ 290452 h 1161397"/>
              <a:gd name="connsiteX59" fmla="*/ 3666217 w 6884912"/>
              <a:gd name="connsiteY59" fmla="*/ 273255 h 1161397"/>
              <a:gd name="connsiteX60" fmla="*/ 3732427 w 6884912"/>
              <a:gd name="connsiteY60" fmla="*/ 245039 h 1161397"/>
              <a:gd name="connsiteX61" fmla="*/ 3777022 w 6884912"/>
              <a:gd name="connsiteY61" fmla="*/ 200276 h 1161397"/>
              <a:gd name="connsiteX62" fmla="*/ 3791246 w 6884912"/>
              <a:gd name="connsiteY62" fmla="*/ 189996 h 1161397"/>
              <a:gd name="connsiteX63" fmla="*/ 3819864 w 6884912"/>
              <a:gd name="connsiteY63" fmla="*/ 194605 h 1161397"/>
              <a:gd name="connsiteX64" fmla="*/ 3830398 w 6884912"/>
              <a:gd name="connsiteY64" fmla="*/ 188383 h 1161397"/>
              <a:gd name="connsiteX65" fmla="*/ 3834360 w 6884912"/>
              <a:gd name="connsiteY65" fmla="*/ 188992 h 1161397"/>
              <a:gd name="connsiteX66" fmla="*/ 3843715 w 6884912"/>
              <a:gd name="connsiteY66" fmla="*/ 188752 h 1161397"/>
              <a:gd name="connsiteX67" fmla="*/ 3842609 w 6884912"/>
              <a:gd name="connsiteY67" fmla="*/ 197386 h 1161397"/>
              <a:gd name="connsiteX68" fmla="*/ 3853961 w 6884912"/>
              <a:gd name="connsiteY68" fmla="*/ 213380 h 1161397"/>
              <a:gd name="connsiteX69" fmla="*/ 3907640 w 6884912"/>
              <a:gd name="connsiteY69" fmla="*/ 207568 h 1161397"/>
              <a:gd name="connsiteX70" fmla="*/ 3910449 w 6884912"/>
              <a:gd name="connsiteY70" fmla="*/ 197808 h 1161397"/>
              <a:gd name="connsiteX71" fmla="*/ 3917197 w 6884912"/>
              <a:gd name="connsiteY71" fmla="*/ 196121 h 1161397"/>
              <a:gd name="connsiteX72" fmla="*/ 3922400 w 6884912"/>
              <a:gd name="connsiteY72" fmla="*/ 205056 h 1161397"/>
              <a:gd name="connsiteX73" fmla="*/ 4013061 w 6884912"/>
              <a:gd name="connsiteY73" fmla="*/ 224874 h 1161397"/>
              <a:gd name="connsiteX74" fmla="*/ 4220717 w 6884912"/>
              <a:gd name="connsiteY74" fmla="*/ 192946 h 1161397"/>
              <a:gd name="connsiteX75" fmla="*/ 4228802 w 6884912"/>
              <a:gd name="connsiteY75" fmla="*/ 201468 h 1161397"/>
              <a:gd name="connsiteX76" fmla="*/ 4289361 w 6884912"/>
              <a:gd name="connsiteY76" fmla="*/ 196642 h 1161397"/>
              <a:gd name="connsiteX77" fmla="*/ 4498913 w 6884912"/>
              <a:gd name="connsiteY77" fmla="*/ 118915 h 1161397"/>
              <a:gd name="connsiteX78" fmla="*/ 4617330 w 6884912"/>
              <a:gd name="connsiteY78" fmla="*/ 111163 h 1161397"/>
              <a:gd name="connsiteX79" fmla="*/ 4659778 w 6884912"/>
              <a:gd name="connsiteY79" fmla="*/ 118219 h 1161397"/>
              <a:gd name="connsiteX80" fmla="*/ 4730870 w 6884912"/>
              <a:gd name="connsiteY80" fmla="*/ 129432 h 1161397"/>
              <a:gd name="connsiteX81" fmla="*/ 4844073 w 6884912"/>
              <a:gd name="connsiteY81" fmla="*/ 161768 h 1161397"/>
              <a:gd name="connsiteX82" fmla="*/ 4856454 w 6884912"/>
              <a:gd name="connsiteY82" fmla="*/ 130488 h 1161397"/>
              <a:gd name="connsiteX83" fmla="*/ 4920038 w 6884912"/>
              <a:gd name="connsiteY83" fmla="*/ 140418 h 1161397"/>
              <a:gd name="connsiteX84" fmla="*/ 5016639 w 6884912"/>
              <a:gd name="connsiteY84" fmla="*/ 158905 h 1161397"/>
              <a:gd name="connsiteX85" fmla="*/ 5072009 w 6884912"/>
              <a:gd name="connsiteY85" fmla="*/ 161502 h 1161397"/>
              <a:gd name="connsiteX86" fmla="*/ 5223626 w 6884912"/>
              <a:gd name="connsiteY86" fmla="*/ 177356 h 1161397"/>
              <a:gd name="connsiteX87" fmla="*/ 5375773 w 6884912"/>
              <a:gd name="connsiteY87" fmla="*/ 199913 h 1161397"/>
              <a:gd name="connsiteX88" fmla="*/ 5467502 w 6884912"/>
              <a:gd name="connsiteY88" fmla="*/ 250963 h 1161397"/>
              <a:gd name="connsiteX89" fmla="*/ 5592395 w 6884912"/>
              <a:gd name="connsiteY89" fmla="*/ 265434 h 1161397"/>
              <a:gd name="connsiteX90" fmla="*/ 5613532 w 6884912"/>
              <a:gd name="connsiteY90" fmla="*/ 273379 h 1161397"/>
              <a:gd name="connsiteX91" fmla="*/ 5642173 w 6884912"/>
              <a:gd name="connsiteY91" fmla="*/ 266904 h 1161397"/>
              <a:gd name="connsiteX92" fmla="*/ 5756910 w 6884912"/>
              <a:gd name="connsiteY92" fmla="*/ 239211 h 1161397"/>
              <a:gd name="connsiteX93" fmla="*/ 5846667 w 6884912"/>
              <a:gd name="connsiteY93" fmla="*/ 201786 h 1161397"/>
              <a:gd name="connsiteX94" fmla="*/ 5960732 w 6884912"/>
              <a:gd name="connsiteY94" fmla="*/ 220708 h 1161397"/>
              <a:gd name="connsiteX95" fmla="*/ 6029542 w 6884912"/>
              <a:gd name="connsiteY95" fmla="*/ 210339 h 1161397"/>
              <a:gd name="connsiteX96" fmla="*/ 6141123 w 6884912"/>
              <a:gd name="connsiteY96" fmla="*/ 159923 h 1161397"/>
              <a:gd name="connsiteX97" fmla="*/ 6290640 w 6884912"/>
              <a:gd name="connsiteY97" fmla="*/ 167441 h 1161397"/>
              <a:gd name="connsiteX98" fmla="*/ 6322806 w 6884912"/>
              <a:gd name="connsiteY98" fmla="*/ 213293 h 1161397"/>
              <a:gd name="connsiteX99" fmla="*/ 6380420 w 6884912"/>
              <a:gd name="connsiteY99" fmla="*/ 173195 h 1161397"/>
              <a:gd name="connsiteX100" fmla="*/ 6507891 w 6884912"/>
              <a:gd name="connsiteY100" fmla="*/ 118474 h 1161397"/>
              <a:gd name="connsiteX101" fmla="*/ 6571807 w 6884912"/>
              <a:gd name="connsiteY101" fmla="*/ 98636 h 1161397"/>
              <a:gd name="connsiteX102" fmla="*/ 6671880 w 6884912"/>
              <a:gd name="connsiteY102" fmla="*/ 82931 h 1161397"/>
              <a:gd name="connsiteX103" fmla="*/ 6702266 w 6884912"/>
              <a:gd name="connsiteY103" fmla="*/ 75470 h 1161397"/>
              <a:gd name="connsiteX104" fmla="*/ 6845802 w 6884912"/>
              <a:gd name="connsiteY104" fmla="*/ 24496 h 1161397"/>
              <a:gd name="connsiteX105" fmla="*/ 6884912 w 6884912"/>
              <a:gd name="connsiteY105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213420 w 6884912"/>
              <a:gd name="connsiteY6" fmla="*/ 1056868 h 1161397"/>
              <a:gd name="connsiteX7" fmla="*/ 454970 w 6884912"/>
              <a:gd name="connsiteY7" fmla="*/ 1023343 h 1161397"/>
              <a:gd name="connsiteX8" fmla="*/ 601644 w 6884912"/>
              <a:gd name="connsiteY8" fmla="*/ 1003997 h 1161397"/>
              <a:gd name="connsiteX9" fmla="*/ 651408 w 6884912"/>
              <a:gd name="connsiteY9" fmla="*/ 984938 h 1161397"/>
              <a:gd name="connsiteX10" fmla="*/ 673197 w 6884912"/>
              <a:gd name="connsiteY10" fmla="*/ 1010060 h 1161397"/>
              <a:gd name="connsiteX11" fmla="*/ 723108 w 6884912"/>
              <a:gd name="connsiteY11" fmla="*/ 980081 h 1161397"/>
              <a:gd name="connsiteX12" fmla="*/ 797699 w 6884912"/>
              <a:gd name="connsiteY12" fmla="*/ 931362 h 1161397"/>
              <a:gd name="connsiteX13" fmla="*/ 843359 w 6884912"/>
              <a:gd name="connsiteY13" fmla="*/ 910894 h 1161397"/>
              <a:gd name="connsiteX14" fmla="*/ 965215 w 6884912"/>
              <a:gd name="connsiteY14" fmla="*/ 846701 h 1161397"/>
              <a:gd name="connsiteX15" fmla="*/ 1085080 w 6884912"/>
              <a:gd name="connsiteY15" fmla="*/ 776086 h 1161397"/>
              <a:gd name="connsiteX16" fmla="*/ 1131224 w 6884912"/>
              <a:gd name="connsiteY16" fmla="*/ 706160 h 1161397"/>
              <a:gd name="connsiteX17" fmla="*/ 1138051 w 6884912"/>
              <a:gd name="connsiteY17" fmla="*/ 702034 h 1161397"/>
              <a:gd name="connsiteX18" fmla="*/ 1158800 w 6884912"/>
              <a:gd name="connsiteY18" fmla="*/ 700004 h 1161397"/>
              <a:gd name="connsiteX19" fmla="*/ 1166947 w 6884912"/>
              <a:gd name="connsiteY19" fmla="*/ 700762 h 1161397"/>
              <a:gd name="connsiteX20" fmla="*/ 1178135 w 6884912"/>
              <a:gd name="connsiteY20" fmla="*/ 698631 h 1161397"/>
              <a:gd name="connsiteX21" fmla="*/ 1178301 w 6884912"/>
              <a:gd name="connsiteY21" fmla="*/ 698094 h 1161397"/>
              <a:gd name="connsiteX22" fmla="*/ 1188995 w 6884912"/>
              <a:gd name="connsiteY22" fmla="*/ 697048 h 1161397"/>
              <a:gd name="connsiteX23" fmla="*/ 1242716 w 6884912"/>
              <a:gd name="connsiteY23" fmla="*/ 698052 h 1161397"/>
              <a:gd name="connsiteX24" fmla="*/ 1299977 w 6884912"/>
              <a:gd name="connsiteY24" fmla="*/ 639196 h 1161397"/>
              <a:gd name="connsiteX25" fmla="*/ 1326190 w 6884912"/>
              <a:gd name="connsiteY25" fmla="*/ 625955 h 1161397"/>
              <a:gd name="connsiteX26" fmla="*/ 1339600 w 6884912"/>
              <a:gd name="connsiteY26" fmla="*/ 616295 h 1161397"/>
              <a:gd name="connsiteX27" fmla="*/ 1340054 w 6884912"/>
              <a:gd name="connsiteY27" fmla="*/ 614022 h 1161397"/>
              <a:gd name="connsiteX28" fmla="*/ 1391606 w 6884912"/>
              <a:gd name="connsiteY28" fmla="*/ 615229 h 1161397"/>
              <a:gd name="connsiteX29" fmla="*/ 1397565 w 6884912"/>
              <a:gd name="connsiteY29" fmla="*/ 611490 h 1161397"/>
              <a:gd name="connsiteX30" fmla="*/ 1432302 w 6884912"/>
              <a:gd name="connsiteY30" fmla="*/ 617267 h 1161397"/>
              <a:gd name="connsiteX31" fmla="*/ 1449644 w 6884912"/>
              <a:gd name="connsiteY31" fmla="*/ 617591 h 1161397"/>
              <a:gd name="connsiteX32" fmla="*/ 1455793 w 6884912"/>
              <a:gd name="connsiteY32" fmla="*/ 623174 h 1161397"/>
              <a:gd name="connsiteX33" fmla="*/ 1480758 w 6884912"/>
              <a:gd name="connsiteY33" fmla="*/ 620863 h 1161397"/>
              <a:gd name="connsiteX34" fmla="*/ 1483154 w 6884912"/>
              <a:gd name="connsiteY34" fmla="*/ 618527 h 1161397"/>
              <a:gd name="connsiteX35" fmla="*/ 1505495 w 6884912"/>
              <a:gd name="connsiteY35" fmla="*/ 624325 h 1161397"/>
              <a:gd name="connsiteX36" fmla="*/ 1526340 w 6884912"/>
              <a:gd name="connsiteY36" fmla="*/ 638496 h 1161397"/>
              <a:gd name="connsiteX37" fmla="*/ 1731986 w 6884912"/>
              <a:gd name="connsiteY37" fmla="*/ 589682 h 1161397"/>
              <a:gd name="connsiteX38" fmla="*/ 1927935 w 6884912"/>
              <a:gd name="connsiteY38" fmla="*/ 628540 h 1161397"/>
              <a:gd name="connsiteX39" fmla="*/ 2039075 w 6884912"/>
              <a:gd name="connsiteY39" fmla="*/ 599964 h 1161397"/>
              <a:gd name="connsiteX40" fmla="*/ 2066980 w 6884912"/>
              <a:gd name="connsiteY40" fmla="*/ 550413 h 1161397"/>
              <a:gd name="connsiteX41" fmla="*/ 2352236 w 6884912"/>
              <a:gd name="connsiteY41" fmla="*/ 519602 h 1161397"/>
              <a:gd name="connsiteX42" fmla="*/ 2420791 w 6884912"/>
              <a:gd name="connsiteY42" fmla="*/ 492826 h 1161397"/>
              <a:gd name="connsiteX43" fmla="*/ 2489932 w 6884912"/>
              <a:gd name="connsiteY43" fmla="*/ 507864 h 1161397"/>
              <a:gd name="connsiteX44" fmla="*/ 2512917 w 6884912"/>
              <a:gd name="connsiteY44" fmla="*/ 489127 h 1161397"/>
              <a:gd name="connsiteX45" fmla="*/ 2516783 w 6884912"/>
              <a:gd name="connsiteY45" fmla="*/ 485473 h 1161397"/>
              <a:gd name="connsiteX46" fmla="*/ 2534360 w 6884912"/>
              <a:gd name="connsiteY46" fmla="*/ 480064 h 1161397"/>
              <a:gd name="connsiteX47" fmla="*/ 2536691 w 6884912"/>
              <a:gd name="connsiteY47" fmla="*/ 467018 h 1161397"/>
              <a:gd name="connsiteX48" fmla="*/ 2561265 w 6884912"/>
              <a:gd name="connsiteY48" fmla="*/ 450623 h 1161397"/>
              <a:gd name="connsiteX49" fmla="*/ 2594349 w 6884912"/>
              <a:gd name="connsiteY49" fmla="*/ 443884 h 1161397"/>
              <a:gd name="connsiteX50" fmla="*/ 2754324 w 6884912"/>
              <a:gd name="connsiteY50" fmla="*/ 424766 h 1161397"/>
              <a:gd name="connsiteX51" fmla="*/ 2848470 w 6884912"/>
              <a:gd name="connsiteY51" fmla="*/ 405966 h 1161397"/>
              <a:gd name="connsiteX52" fmla="*/ 2881772 w 6884912"/>
              <a:gd name="connsiteY52" fmla="*/ 387260 h 1161397"/>
              <a:gd name="connsiteX53" fmla="*/ 2929932 w 6884912"/>
              <a:gd name="connsiteY53" fmla="*/ 368912 h 1161397"/>
              <a:gd name="connsiteX54" fmla="*/ 3013020 w 6884912"/>
              <a:gd name="connsiteY54" fmla="*/ 327578 h 1161397"/>
              <a:gd name="connsiteX55" fmla="*/ 3222191 w 6884912"/>
              <a:gd name="connsiteY55" fmla="*/ 307887 h 1161397"/>
              <a:gd name="connsiteX56" fmla="*/ 3227953 w 6884912"/>
              <a:gd name="connsiteY56" fmla="*/ 297650 h 1161397"/>
              <a:gd name="connsiteX57" fmla="*/ 3510042 w 6884912"/>
              <a:gd name="connsiteY57" fmla="*/ 311820 h 1161397"/>
              <a:gd name="connsiteX58" fmla="*/ 3626773 w 6884912"/>
              <a:gd name="connsiteY58" fmla="*/ 290452 h 1161397"/>
              <a:gd name="connsiteX59" fmla="*/ 3666217 w 6884912"/>
              <a:gd name="connsiteY59" fmla="*/ 273255 h 1161397"/>
              <a:gd name="connsiteX60" fmla="*/ 3732427 w 6884912"/>
              <a:gd name="connsiteY60" fmla="*/ 245039 h 1161397"/>
              <a:gd name="connsiteX61" fmla="*/ 3777022 w 6884912"/>
              <a:gd name="connsiteY61" fmla="*/ 200276 h 1161397"/>
              <a:gd name="connsiteX62" fmla="*/ 3791246 w 6884912"/>
              <a:gd name="connsiteY62" fmla="*/ 189996 h 1161397"/>
              <a:gd name="connsiteX63" fmla="*/ 3819864 w 6884912"/>
              <a:gd name="connsiteY63" fmla="*/ 194605 h 1161397"/>
              <a:gd name="connsiteX64" fmla="*/ 3830398 w 6884912"/>
              <a:gd name="connsiteY64" fmla="*/ 188383 h 1161397"/>
              <a:gd name="connsiteX65" fmla="*/ 3834360 w 6884912"/>
              <a:gd name="connsiteY65" fmla="*/ 188992 h 1161397"/>
              <a:gd name="connsiteX66" fmla="*/ 3843715 w 6884912"/>
              <a:gd name="connsiteY66" fmla="*/ 188752 h 1161397"/>
              <a:gd name="connsiteX67" fmla="*/ 3842609 w 6884912"/>
              <a:gd name="connsiteY67" fmla="*/ 197386 h 1161397"/>
              <a:gd name="connsiteX68" fmla="*/ 3853961 w 6884912"/>
              <a:gd name="connsiteY68" fmla="*/ 213380 h 1161397"/>
              <a:gd name="connsiteX69" fmla="*/ 3907640 w 6884912"/>
              <a:gd name="connsiteY69" fmla="*/ 207568 h 1161397"/>
              <a:gd name="connsiteX70" fmla="*/ 3910449 w 6884912"/>
              <a:gd name="connsiteY70" fmla="*/ 197808 h 1161397"/>
              <a:gd name="connsiteX71" fmla="*/ 3917197 w 6884912"/>
              <a:gd name="connsiteY71" fmla="*/ 196121 h 1161397"/>
              <a:gd name="connsiteX72" fmla="*/ 3922400 w 6884912"/>
              <a:gd name="connsiteY72" fmla="*/ 205056 h 1161397"/>
              <a:gd name="connsiteX73" fmla="*/ 4013061 w 6884912"/>
              <a:gd name="connsiteY73" fmla="*/ 224874 h 1161397"/>
              <a:gd name="connsiteX74" fmla="*/ 4220717 w 6884912"/>
              <a:gd name="connsiteY74" fmla="*/ 192946 h 1161397"/>
              <a:gd name="connsiteX75" fmla="*/ 4228802 w 6884912"/>
              <a:gd name="connsiteY75" fmla="*/ 201468 h 1161397"/>
              <a:gd name="connsiteX76" fmla="*/ 4289361 w 6884912"/>
              <a:gd name="connsiteY76" fmla="*/ 196642 h 1161397"/>
              <a:gd name="connsiteX77" fmla="*/ 4498913 w 6884912"/>
              <a:gd name="connsiteY77" fmla="*/ 118915 h 1161397"/>
              <a:gd name="connsiteX78" fmla="*/ 4617330 w 6884912"/>
              <a:gd name="connsiteY78" fmla="*/ 111163 h 1161397"/>
              <a:gd name="connsiteX79" fmla="*/ 4659778 w 6884912"/>
              <a:gd name="connsiteY79" fmla="*/ 118219 h 1161397"/>
              <a:gd name="connsiteX80" fmla="*/ 4730870 w 6884912"/>
              <a:gd name="connsiteY80" fmla="*/ 129432 h 1161397"/>
              <a:gd name="connsiteX81" fmla="*/ 4844073 w 6884912"/>
              <a:gd name="connsiteY81" fmla="*/ 161768 h 1161397"/>
              <a:gd name="connsiteX82" fmla="*/ 4856454 w 6884912"/>
              <a:gd name="connsiteY82" fmla="*/ 130488 h 1161397"/>
              <a:gd name="connsiteX83" fmla="*/ 4920038 w 6884912"/>
              <a:gd name="connsiteY83" fmla="*/ 140418 h 1161397"/>
              <a:gd name="connsiteX84" fmla="*/ 5016639 w 6884912"/>
              <a:gd name="connsiteY84" fmla="*/ 158905 h 1161397"/>
              <a:gd name="connsiteX85" fmla="*/ 5072009 w 6884912"/>
              <a:gd name="connsiteY85" fmla="*/ 161502 h 1161397"/>
              <a:gd name="connsiteX86" fmla="*/ 5223626 w 6884912"/>
              <a:gd name="connsiteY86" fmla="*/ 177356 h 1161397"/>
              <a:gd name="connsiteX87" fmla="*/ 5375773 w 6884912"/>
              <a:gd name="connsiteY87" fmla="*/ 199913 h 1161397"/>
              <a:gd name="connsiteX88" fmla="*/ 5467502 w 6884912"/>
              <a:gd name="connsiteY88" fmla="*/ 250963 h 1161397"/>
              <a:gd name="connsiteX89" fmla="*/ 5592395 w 6884912"/>
              <a:gd name="connsiteY89" fmla="*/ 265434 h 1161397"/>
              <a:gd name="connsiteX90" fmla="*/ 5613532 w 6884912"/>
              <a:gd name="connsiteY90" fmla="*/ 273379 h 1161397"/>
              <a:gd name="connsiteX91" fmla="*/ 5642173 w 6884912"/>
              <a:gd name="connsiteY91" fmla="*/ 266904 h 1161397"/>
              <a:gd name="connsiteX92" fmla="*/ 5756910 w 6884912"/>
              <a:gd name="connsiteY92" fmla="*/ 239211 h 1161397"/>
              <a:gd name="connsiteX93" fmla="*/ 5846667 w 6884912"/>
              <a:gd name="connsiteY93" fmla="*/ 201786 h 1161397"/>
              <a:gd name="connsiteX94" fmla="*/ 5960732 w 6884912"/>
              <a:gd name="connsiteY94" fmla="*/ 220708 h 1161397"/>
              <a:gd name="connsiteX95" fmla="*/ 6029542 w 6884912"/>
              <a:gd name="connsiteY95" fmla="*/ 210339 h 1161397"/>
              <a:gd name="connsiteX96" fmla="*/ 6141123 w 6884912"/>
              <a:gd name="connsiteY96" fmla="*/ 159923 h 1161397"/>
              <a:gd name="connsiteX97" fmla="*/ 6290640 w 6884912"/>
              <a:gd name="connsiteY97" fmla="*/ 167441 h 1161397"/>
              <a:gd name="connsiteX98" fmla="*/ 6322806 w 6884912"/>
              <a:gd name="connsiteY98" fmla="*/ 213293 h 1161397"/>
              <a:gd name="connsiteX99" fmla="*/ 6380420 w 6884912"/>
              <a:gd name="connsiteY99" fmla="*/ 173195 h 1161397"/>
              <a:gd name="connsiteX100" fmla="*/ 6507891 w 6884912"/>
              <a:gd name="connsiteY100" fmla="*/ 118474 h 1161397"/>
              <a:gd name="connsiteX101" fmla="*/ 6571807 w 6884912"/>
              <a:gd name="connsiteY101" fmla="*/ 98636 h 1161397"/>
              <a:gd name="connsiteX102" fmla="*/ 6671880 w 6884912"/>
              <a:gd name="connsiteY102" fmla="*/ 82931 h 1161397"/>
              <a:gd name="connsiteX103" fmla="*/ 6702266 w 6884912"/>
              <a:gd name="connsiteY103" fmla="*/ 75470 h 1161397"/>
              <a:gd name="connsiteX104" fmla="*/ 6845802 w 6884912"/>
              <a:gd name="connsiteY104" fmla="*/ 24496 h 1161397"/>
              <a:gd name="connsiteX105" fmla="*/ 6884912 w 6884912"/>
              <a:gd name="connsiteY105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601644 w 6884912"/>
              <a:gd name="connsiteY7" fmla="*/ 1003997 h 1161397"/>
              <a:gd name="connsiteX8" fmla="*/ 651408 w 6884912"/>
              <a:gd name="connsiteY8" fmla="*/ 984938 h 1161397"/>
              <a:gd name="connsiteX9" fmla="*/ 673197 w 6884912"/>
              <a:gd name="connsiteY9" fmla="*/ 1010060 h 1161397"/>
              <a:gd name="connsiteX10" fmla="*/ 723108 w 6884912"/>
              <a:gd name="connsiteY10" fmla="*/ 980081 h 1161397"/>
              <a:gd name="connsiteX11" fmla="*/ 797699 w 6884912"/>
              <a:gd name="connsiteY11" fmla="*/ 931362 h 1161397"/>
              <a:gd name="connsiteX12" fmla="*/ 843359 w 6884912"/>
              <a:gd name="connsiteY12" fmla="*/ 910894 h 1161397"/>
              <a:gd name="connsiteX13" fmla="*/ 965215 w 6884912"/>
              <a:gd name="connsiteY13" fmla="*/ 846701 h 1161397"/>
              <a:gd name="connsiteX14" fmla="*/ 1085080 w 6884912"/>
              <a:gd name="connsiteY14" fmla="*/ 776086 h 1161397"/>
              <a:gd name="connsiteX15" fmla="*/ 1131224 w 6884912"/>
              <a:gd name="connsiteY15" fmla="*/ 706160 h 1161397"/>
              <a:gd name="connsiteX16" fmla="*/ 1138051 w 6884912"/>
              <a:gd name="connsiteY16" fmla="*/ 702034 h 1161397"/>
              <a:gd name="connsiteX17" fmla="*/ 1158800 w 6884912"/>
              <a:gd name="connsiteY17" fmla="*/ 700004 h 1161397"/>
              <a:gd name="connsiteX18" fmla="*/ 1166947 w 6884912"/>
              <a:gd name="connsiteY18" fmla="*/ 700762 h 1161397"/>
              <a:gd name="connsiteX19" fmla="*/ 1178135 w 6884912"/>
              <a:gd name="connsiteY19" fmla="*/ 698631 h 1161397"/>
              <a:gd name="connsiteX20" fmla="*/ 1178301 w 6884912"/>
              <a:gd name="connsiteY20" fmla="*/ 698094 h 1161397"/>
              <a:gd name="connsiteX21" fmla="*/ 1188995 w 6884912"/>
              <a:gd name="connsiteY21" fmla="*/ 697048 h 1161397"/>
              <a:gd name="connsiteX22" fmla="*/ 1242716 w 6884912"/>
              <a:gd name="connsiteY22" fmla="*/ 698052 h 1161397"/>
              <a:gd name="connsiteX23" fmla="*/ 1299977 w 6884912"/>
              <a:gd name="connsiteY23" fmla="*/ 639196 h 1161397"/>
              <a:gd name="connsiteX24" fmla="*/ 1326190 w 6884912"/>
              <a:gd name="connsiteY24" fmla="*/ 625955 h 1161397"/>
              <a:gd name="connsiteX25" fmla="*/ 1339600 w 6884912"/>
              <a:gd name="connsiteY25" fmla="*/ 616295 h 1161397"/>
              <a:gd name="connsiteX26" fmla="*/ 1340054 w 6884912"/>
              <a:gd name="connsiteY26" fmla="*/ 614022 h 1161397"/>
              <a:gd name="connsiteX27" fmla="*/ 1391606 w 6884912"/>
              <a:gd name="connsiteY27" fmla="*/ 615229 h 1161397"/>
              <a:gd name="connsiteX28" fmla="*/ 1397565 w 6884912"/>
              <a:gd name="connsiteY28" fmla="*/ 611490 h 1161397"/>
              <a:gd name="connsiteX29" fmla="*/ 1432302 w 6884912"/>
              <a:gd name="connsiteY29" fmla="*/ 617267 h 1161397"/>
              <a:gd name="connsiteX30" fmla="*/ 1449644 w 6884912"/>
              <a:gd name="connsiteY30" fmla="*/ 617591 h 1161397"/>
              <a:gd name="connsiteX31" fmla="*/ 1455793 w 6884912"/>
              <a:gd name="connsiteY31" fmla="*/ 623174 h 1161397"/>
              <a:gd name="connsiteX32" fmla="*/ 1480758 w 6884912"/>
              <a:gd name="connsiteY32" fmla="*/ 620863 h 1161397"/>
              <a:gd name="connsiteX33" fmla="*/ 1483154 w 6884912"/>
              <a:gd name="connsiteY33" fmla="*/ 618527 h 1161397"/>
              <a:gd name="connsiteX34" fmla="*/ 1505495 w 6884912"/>
              <a:gd name="connsiteY34" fmla="*/ 624325 h 1161397"/>
              <a:gd name="connsiteX35" fmla="*/ 1526340 w 6884912"/>
              <a:gd name="connsiteY35" fmla="*/ 638496 h 1161397"/>
              <a:gd name="connsiteX36" fmla="*/ 1731986 w 6884912"/>
              <a:gd name="connsiteY36" fmla="*/ 589682 h 1161397"/>
              <a:gd name="connsiteX37" fmla="*/ 1927935 w 6884912"/>
              <a:gd name="connsiteY37" fmla="*/ 628540 h 1161397"/>
              <a:gd name="connsiteX38" fmla="*/ 2039075 w 6884912"/>
              <a:gd name="connsiteY38" fmla="*/ 599964 h 1161397"/>
              <a:gd name="connsiteX39" fmla="*/ 2066980 w 6884912"/>
              <a:gd name="connsiteY39" fmla="*/ 550413 h 1161397"/>
              <a:gd name="connsiteX40" fmla="*/ 2352236 w 6884912"/>
              <a:gd name="connsiteY40" fmla="*/ 519602 h 1161397"/>
              <a:gd name="connsiteX41" fmla="*/ 2420791 w 6884912"/>
              <a:gd name="connsiteY41" fmla="*/ 492826 h 1161397"/>
              <a:gd name="connsiteX42" fmla="*/ 2489932 w 6884912"/>
              <a:gd name="connsiteY42" fmla="*/ 507864 h 1161397"/>
              <a:gd name="connsiteX43" fmla="*/ 2512917 w 6884912"/>
              <a:gd name="connsiteY43" fmla="*/ 489127 h 1161397"/>
              <a:gd name="connsiteX44" fmla="*/ 2516783 w 6884912"/>
              <a:gd name="connsiteY44" fmla="*/ 485473 h 1161397"/>
              <a:gd name="connsiteX45" fmla="*/ 2534360 w 6884912"/>
              <a:gd name="connsiteY45" fmla="*/ 480064 h 1161397"/>
              <a:gd name="connsiteX46" fmla="*/ 2536691 w 6884912"/>
              <a:gd name="connsiteY46" fmla="*/ 467018 h 1161397"/>
              <a:gd name="connsiteX47" fmla="*/ 2561265 w 6884912"/>
              <a:gd name="connsiteY47" fmla="*/ 450623 h 1161397"/>
              <a:gd name="connsiteX48" fmla="*/ 2594349 w 6884912"/>
              <a:gd name="connsiteY48" fmla="*/ 443884 h 1161397"/>
              <a:gd name="connsiteX49" fmla="*/ 2754324 w 6884912"/>
              <a:gd name="connsiteY49" fmla="*/ 424766 h 1161397"/>
              <a:gd name="connsiteX50" fmla="*/ 2848470 w 6884912"/>
              <a:gd name="connsiteY50" fmla="*/ 405966 h 1161397"/>
              <a:gd name="connsiteX51" fmla="*/ 2881772 w 6884912"/>
              <a:gd name="connsiteY51" fmla="*/ 387260 h 1161397"/>
              <a:gd name="connsiteX52" fmla="*/ 2929932 w 6884912"/>
              <a:gd name="connsiteY52" fmla="*/ 368912 h 1161397"/>
              <a:gd name="connsiteX53" fmla="*/ 3013020 w 6884912"/>
              <a:gd name="connsiteY53" fmla="*/ 327578 h 1161397"/>
              <a:gd name="connsiteX54" fmla="*/ 3222191 w 6884912"/>
              <a:gd name="connsiteY54" fmla="*/ 307887 h 1161397"/>
              <a:gd name="connsiteX55" fmla="*/ 3227953 w 6884912"/>
              <a:gd name="connsiteY55" fmla="*/ 297650 h 1161397"/>
              <a:gd name="connsiteX56" fmla="*/ 3510042 w 6884912"/>
              <a:gd name="connsiteY56" fmla="*/ 311820 h 1161397"/>
              <a:gd name="connsiteX57" fmla="*/ 3626773 w 6884912"/>
              <a:gd name="connsiteY57" fmla="*/ 290452 h 1161397"/>
              <a:gd name="connsiteX58" fmla="*/ 3666217 w 6884912"/>
              <a:gd name="connsiteY58" fmla="*/ 273255 h 1161397"/>
              <a:gd name="connsiteX59" fmla="*/ 3732427 w 6884912"/>
              <a:gd name="connsiteY59" fmla="*/ 245039 h 1161397"/>
              <a:gd name="connsiteX60" fmla="*/ 3777022 w 6884912"/>
              <a:gd name="connsiteY60" fmla="*/ 200276 h 1161397"/>
              <a:gd name="connsiteX61" fmla="*/ 3791246 w 6884912"/>
              <a:gd name="connsiteY61" fmla="*/ 189996 h 1161397"/>
              <a:gd name="connsiteX62" fmla="*/ 3819864 w 6884912"/>
              <a:gd name="connsiteY62" fmla="*/ 194605 h 1161397"/>
              <a:gd name="connsiteX63" fmla="*/ 3830398 w 6884912"/>
              <a:gd name="connsiteY63" fmla="*/ 188383 h 1161397"/>
              <a:gd name="connsiteX64" fmla="*/ 3834360 w 6884912"/>
              <a:gd name="connsiteY64" fmla="*/ 188992 h 1161397"/>
              <a:gd name="connsiteX65" fmla="*/ 3843715 w 6884912"/>
              <a:gd name="connsiteY65" fmla="*/ 188752 h 1161397"/>
              <a:gd name="connsiteX66" fmla="*/ 3842609 w 6884912"/>
              <a:gd name="connsiteY66" fmla="*/ 197386 h 1161397"/>
              <a:gd name="connsiteX67" fmla="*/ 3853961 w 6884912"/>
              <a:gd name="connsiteY67" fmla="*/ 213380 h 1161397"/>
              <a:gd name="connsiteX68" fmla="*/ 3907640 w 6884912"/>
              <a:gd name="connsiteY68" fmla="*/ 207568 h 1161397"/>
              <a:gd name="connsiteX69" fmla="*/ 3910449 w 6884912"/>
              <a:gd name="connsiteY69" fmla="*/ 197808 h 1161397"/>
              <a:gd name="connsiteX70" fmla="*/ 3917197 w 6884912"/>
              <a:gd name="connsiteY70" fmla="*/ 196121 h 1161397"/>
              <a:gd name="connsiteX71" fmla="*/ 3922400 w 6884912"/>
              <a:gd name="connsiteY71" fmla="*/ 205056 h 1161397"/>
              <a:gd name="connsiteX72" fmla="*/ 4013061 w 6884912"/>
              <a:gd name="connsiteY72" fmla="*/ 224874 h 1161397"/>
              <a:gd name="connsiteX73" fmla="*/ 4220717 w 6884912"/>
              <a:gd name="connsiteY73" fmla="*/ 192946 h 1161397"/>
              <a:gd name="connsiteX74" fmla="*/ 4228802 w 6884912"/>
              <a:gd name="connsiteY74" fmla="*/ 201468 h 1161397"/>
              <a:gd name="connsiteX75" fmla="*/ 4289361 w 6884912"/>
              <a:gd name="connsiteY75" fmla="*/ 196642 h 1161397"/>
              <a:gd name="connsiteX76" fmla="*/ 4498913 w 6884912"/>
              <a:gd name="connsiteY76" fmla="*/ 118915 h 1161397"/>
              <a:gd name="connsiteX77" fmla="*/ 4617330 w 6884912"/>
              <a:gd name="connsiteY77" fmla="*/ 111163 h 1161397"/>
              <a:gd name="connsiteX78" fmla="*/ 4659778 w 6884912"/>
              <a:gd name="connsiteY78" fmla="*/ 118219 h 1161397"/>
              <a:gd name="connsiteX79" fmla="*/ 4730870 w 6884912"/>
              <a:gd name="connsiteY79" fmla="*/ 129432 h 1161397"/>
              <a:gd name="connsiteX80" fmla="*/ 4844073 w 6884912"/>
              <a:gd name="connsiteY80" fmla="*/ 161768 h 1161397"/>
              <a:gd name="connsiteX81" fmla="*/ 4856454 w 6884912"/>
              <a:gd name="connsiteY81" fmla="*/ 130488 h 1161397"/>
              <a:gd name="connsiteX82" fmla="*/ 4920038 w 6884912"/>
              <a:gd name="connsiteY82" fmla="*/ 140418 h 1161397"/>
              <a:gd name="connsiteX83" fmla="*/ 5016639 w 6884912"/>
              <a:gd name="connsiteY83" fmla="*/ 158905 h 1161397"/>
              <a:gd name="connsiteX84" fmla="*/ 5072009 w 6884912"/>
              <a:gd name="connsiteY84" fmla="*/ 161502 h 1161397"/>
              <a:gd name="connsiteX85" fmla="*/ 5223626 w 6884912"/>
              <a:gd name="connsiteY85" fmla="*/ 177356 h 1161397"/>
              <a:gd name="connsiteX86" fmla="*/ 5375773 w 6884912"/>
              <a:gd name="connsiteY86" fmla="*/ 199913 h 1161397"/>
              <a:gd name="connsiteX87" fmla="*/ 5467502 w 6884912"/>
              <a:gd name="connsiteY87" fmla="*/ 250963 h 1161397"/>
              <a:gd name="connsiteX88" fmla="*/ 5592395 w 6884912"/>
              <a:gd name="connsiteY88" fmla="*/ 265434 h 1161397"/>
              <a:gd name="connsiteX89" fmla="*/ 5613532 w 6884912"/>
              <a:gd name="connsiteY89" fmla="*/ 273379 h 1161397"/>
              <a:gd name="connsiteX90" fmla="*/ 5642173 w 6884912"/>
              <a:gd name="connsiteY90" fmla="*/ 266904 h 1161397"/>
              <a:gd name="connsiteX91" fmla="*/ 5756910 w 6884912"/>
              <a:gd name="connsiteY91" fmla="*/ 239211 h 1161397"/>
              <a:gd name="connsiteX92" fmla="*/ 5846667 w 6884912"/>
              <a:gd name="connsiteY92" fmla="*/ 201786 h 1161397"/>
              <a:gd name="connsiteX93" fmla="*/ 5960732 w 6884912"/>
              <a:gd name="connsiteY93" fmla="*/ 220708 h 1161397"/>
              <a:gd name="connsiteX94" fmla="*/ 6029542 w 6884912"/>
              <a:gd name="connsiteY94" fmla="*/ 210339 h 1161397"/>
              <a:gd name="connsiteX95" fmla="*/ 6141123 w 6884912"/>
              <a:gd name="connsiteY95" fmla="*/ 159923 h 1161397"/>
              <a:gd name="connsiteX96" fmla="*/ 6290640 w 6884912"/>
              <a:gd name="connsiteY96" fmla="*/ 167441 h 1161397"/>
              <a:gd name="connsiteX97" fmla="*/ 6322806 w 6884912"/>
              <a:gd name="connsiteY97" fmla="*/ 213293 h 1161397"/>
              <a:gd name="connsiteX98" fmla="*/ 6380420 w 6884912"/>
              <a:gd name="connsiteY98" fmla="*/ 173195 h 1161397"/>
              <a:gd name="connsiteX99" fmla="*/ 6507891 w 6884912"/>
              <a:gd name="connsiteY99" fmla="*/ 118474 h 1161397"/>
              <a:gd name="connsiteX100" fmla="*/ 6571807 w 6884912"/>
              <a:gd name="connsiteY100" fmla="*/ 98636 h 1161397"/>
              <a:gd name="connsiteX101" fmla="*/ 6671880 w 6884912"/>
              <a:gd name="connsiteY101" fmla="*/ 82931 h 1161397"/>
              <a:gd name="connsiteX102" fmla="*/ 6702266 w 6884912"/>
              <a:gd name="connsiteY102" fmla="*/ 75470 h 1161397"/>
              <a:gd name="connsiteX103" fmla="*/ 6845802 w 6884912"/>
              <a:gd name="connsiteY103" fmla="*/ 24496 h 1161397"/>
              <a:gd name="connsiteX104" fmla="*/ 6884912 w 6884912"/>
              <a:gd name="connsiteY104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601644 w 6884912"/>
              <a:gd name="connsiteY7" fmla="*/ 1003997 h 1161397"/>
              <a:gd name="connsiteX8" fmla="*/ 651408 w 6884912"/>
              <a:gd name="connsiteY8" fmla="*/ 984938 h 1161397"/>
              <a:gd name="connsiteX9" fmla="*/ 673197 w 6884912"/>
              <a:gd name="connsiteY9" fmla="*/ 1010060 h 1161397"/>
              <a:gd name="connsiteX10" fmla="*/ 723108 w 6884912"/>
              <a:gd name="connsiteY10" fmla="*/ 980081 h 1161397"/>
              <a:gd name="connsiteX11" fmla="*/ 797699 w 6884912"/>
              <a:gd name="connsiteY11" fmla="*/ 931362 h 1161397"/>
              <a:gd name="connsiteX12" fmla="*/ 843359 w 6884912"/>
              <a:gd name="connsiteY12" fmla="*/ 910894 h 1161397"/>
              <a:gd name="connsiteX13" fmla="*/ 965215 w 6884912"/>
              <a:gd name="connsiteY13" fmla="*/ 846701 h 1161397"/>
              <a:gd name="connsiteX14" fmla="*/ 1085080 w 6884912"/>
              <a:gd name="connsiteY14" fmla="*/ 776086 h 1161397"/>
              <a:gd name="connsiteX15" fmla="*/ 1131224 w 6884912"/>
              <a:gd name="connsiteY15" fmla="*/ 706160 h 1161397"/>
              <a:gd name="connsiteX16" fmla="*/ 1138051 w 6884912"/>
              <a:gd name="connsiteY16" fmla="*/ 702034 h 1161397"/>
              <a:gd name="connsiteX17" fmla="*/ 1158800 w 6884912"/>
              <a:gd name="connsiteY17" fmla="*/ 700004 h 1161397"/>
              <a:gd name="connsiteX18" fmla="*/ 1166947 w 6884912"/>
              <a:gd name="connsiteY18" fmla="*/ 700762 h 1161397"/>
              <a:gd name="connsiteX19" fmla="*/ 1178135 w 6884912"/>
              <a:gd name="connsiteY19" fmla="*/ 698631 h 1161397"/>
              <a:gd name="connsiteX20" fmla="*/ 1178301 w 6884912"/>
              <a:gd name="connsiteY20" fmla="*/ 698094 h 1161397"/>
              <a:gd name="connsiteX21" fmla="*/ 1188995 w 6884912"/>
              <a:gd name="connsiteY21" fmla="*/ 697048 h 1161397"/>
              <a:gd name="connsiteX22" fmla="*/ 1242716 w 6884912"/>
              <a:gd name="connsiteY22" fmla="*/ 698052 h 1161397"/>
              <a:gd name="connsiteX23" fmla="*/ 1299977 w 6884912"/>
              <a:gd name="connsiteY23" fmla="*/ 639196 h 1161397"/>
              <a:gd name="connsiteX24" fmla="*/ 1326190 w 6884912"/>
              <a:gd name="connsiteY24" fmla="*/ 625955 h 1161397"/>
              <a:gd name="connsiteX25" fmla="*/ 1339600 w 6884912"/>
              <a:gd name="connsiteY25" fmla="*/ 616295 h 1161397"/>
              <a:gd name="connsiteX26" fmla="*/ 1340054 w 6884912"/>
              <a:gd name="connsiteY26" fmla="*/ 614022 h 1161397"/>
              <a:gd name="connsiteX27" fmla="*/ 1391606 w 6884912"/>
              <a:gd name="connsiteY27" fmla="*/ 615229 h 1161397"/>
              <a:gd name="connsiteX28" fmla="*/ 1397565 w 6884912"/>
              <a:gd name="connsiteY28" fmla="*/ 611490 h 1161397"/>
              <a:gd name="connsiteX29" fmla="*/ 1432302 w 6884912"/>
              <a:gd name="connsiteY29" fmla="*/ 617267 h 1161397"/>
              <a:gd name="connsiteX30" fmla="*/ 1449644 w 6884912"/>
              <a:gd name="connsiteY30" fmla="*/ 617591 h 1161397"/>
              <a:gd name="connsiteX31" fmla="*/ 1455793 w 6884912"/>
              <a:gd name="connsiteY31" fmla="*/ 623174 h 1161397"/>
              <a:gd name="connsiteX32" fmla="*/ 1480758 w 6884912"/>
              <a:gd name="connsiteY32" fmla="*/ 620863 h 1161397"/>
              <a:gd name="connsiteX33" fmla="*/ 1483154 w 6884912"/>
              <a:gd name="connsiteY33" fmla="*/ 618527 h 1161397"/>
              <a:gd name="connsiteX34" fmla="*/ 1505495 w 6884912"/>
              <a:gd name="connsiteY34" fmla="*/ 624325 h 1161397"/>
              <a:gd name="connsiteX35" fmla="*/ 1526340 w 6884912"/>
              <a:gd name="connsiteY35" fmla="*/ 638496 h 1161397"/>
              <a:gd name="connsiteX36" fmla="*/ 1731986 w 6884912"/>
              <a:gd name="connsiteY36" fmla="*/ 589682 h 1161397"/>
              <a:gd name="connsiteX37" fmla="*/ 1927935 w 6884912"/>
              <a:gd name="connsiteY37" fmla="*/ 628540 h 1161397"/>
              <a:gd name="connsiteX38" fmla="*/ 2039075 w 6884912"/>
              <a:gd name="connsiteY38" fmla="*/ 599964 h 1161397"/>
              <a:gd name="connsiteX39" fmla="*/ 2066980 w 6884912"/>
              <a:gd name="connsiteY39" fmla="*/ 550413 h 1161397"/>
              <a:gd name="connsiteX40" fmla="*/ 2352236 w 6884912"/>
              <a:gd name="connsiteY40" fmla="*/ 519602 h 1161397"/>
              <a:gd name="connsiteX41" fmla="*/ 2420791 w 6884912"/>
              <a:gd name="connsiteY41" fmla="*/ 492826 h 1161397"/>
              <a:gd name="connsiteX42" fmla="*/ 2489932 w 6884912"/>
              <a:gd name="connsiteY42" fmla="*/ 507864 h 1161397"/>
              <a:gd name="connsiteX43" fmla="*/ 2512917 w 6884912"/>
              <a:gd name="connsiteY43" fmla="*/ 489127 h 1161397"/>
              <a:gd name="connsiteX44" fmla="*/ 2516783 w 6884912"/>
              <a:gd name="connsiteY44" fmla="*/ 485473 h 1161397"/>
              <a:gd name="connsiteX45" fmla="*/ 2534360 w 6884912"/>
              <a:gd name="connsiteY45" fmla="*/ 480064 h 1161397"/>
              <a:gd name="connsiteX46" fmla="*/ 2536691 w 6884912"/>
              <a:gd name="connsiteY46" fmla="*/ 467018 h 1161397"/>
              <a:gd name="connsiteX47" fmla="*/ 2561265 w 6884912"/>
              <a:gd name="connsiteY47" fmla="*/ 450623 h 1161397"/>
              <a:gd name="connsiteX48" fmla="*/ 2594349 w 6884912"/>
              <a:gd name="connsiteY48" fmla="*/ 443884 h 1161397"/>
              <a:gd name="connsiteX49" fmla="*/ 2754324 w 6884912"/>
              <a:gd name="connsiteY49" fmla="*/ 424766 h 1161397"/>
              <a:gd name="connsiteX50" fmla="*/ 2848470 w 6884912"/>
              <a:gd name="connsiteY50" fmla="*/ 405966 h 1161397"/>
              <a:gd name="connsiteX51" fmla="*/ 2881772 w 6884912"/>
              <a:gd name="connsiteY51" fmla="*/ 387260 h 1161397"/>
              <a:gd name="connsiteX52" fmla="*/ 2929932 w 6884912"/>
              <a:gd name="connsiteY52" fmla="*/ 368912 h 1161397"/>
              <a:gd name="connsiteX53" fmla="*/ 3013020 w 6884912"/>
              <a:gd name="connsiteY53" fmla="*/ 327578 h 1161397"/>
              <a:gd name="connsiteX54" fmla="*/ 3222191 w 6884912"/>
              <a:gd name="connsiteY54" fmla="*/ 307887 h 1161397"/>
              <a:gd name="connsiteX55" fmla="*/ 3227953 w 6884912"/>
              <a:gd name="connsiteY55" fmla="*/ 297650 h 1161397"/>
              <a:gd name="connsiteX56" fmla="*/ 3510042 w 6884912"/>
              <a:gd name="connsiteY56" fmla="*/ 311820 h 1161397"/>
              <a:gd name="connsiteX57" fmla="*/ 3626773 w 6884912"/>
              <a:gd name="connsiteY57" fmla="*/ 290452 h 1161397"/>
              <a:gd name="connsiteX58" fmla="*/ 3666217 w 6884912"/>
              <a:gd name="connsiteY58" fmla="*/ 273255 h 1161397"/>
              <a:gd name="connsiteX59" fmla="*/ 3732427 w 6884912"/>
              <a:gd name="connsiteY59" fmla="*/ 245039 h 1161397"/>
              <a:gd name="connsiteX60" fmla="*/ 3777022 w 6884912"/>
              <a:gd name="connsiteY60" fmla="*/ 200276 h 1161397"/>
              <a:gd name="connsiteX61" fmla="*/ 3791246 w 6884912"/>
              <a:gd name="connsiteY61" fmla="*/ 189996 h 1161397"/>
              <a:gd name="connsiteX62" fmla="*/ 3819864 w 6884912"/>
              <a:gd name="connsiteY62" fmla="*/ 194605 h 1161397"/>
              <a:gd name="connsiteX63" fmla="*/ 3830398 w 6884912"/>
              <a:gd name="connsiteY63" fmla="*/ 188383 h 1161397"/>
              <a:gd name="connsiteX64" fmla="*/ 3834360 w 6884912"/>
              <a:gd name="connsiteY64" fmla="*/ 188992 h 1161397"/>
              <a:gd name="connsiteX65" fmla="*/ 3843715 w 6884912"/>
              <a:gd name="connsiteY65" fmla="*/ 188752 h 1161397"/>
              <a:gd name="connsiteX66" fmla="*/ 3842609 w 6884912"/>
              <a:gd name="connsiteY66" fmla="*/ 197386 h 1161397"/>
              <a:gd name="connsiteX67" fmla="*/ 3853961 w 6884912"/>
              <a:gd name="connsiteY67" fmla="*/ 213380 h 1161397"/>
              <a:gd name="connsiteX68" fmla="*/ 3907640 w 6884912"/>
              <a:gd name="connsiteY68" fmla="*/ 207568 h 1161397"/>
              <a:gd name="connsiteX69" fmla="*/ 3910449 w 6884912"/>
              <a:gd name="connsiteY69" fmla="*/ 197808 h 1161397"/>
              <a:gd name="connsiteX70" fmla="*/ 3917197 w 6884912"/>
              <a:gd name="connsiteY70" fmla="*/ 196121 h 1161397"/>
              <a:gd name="connsiteX71" fmla="*/ 3922400 w 6884912"/>
              <a:gd name="connsiteY71" fmla="*/ 205056 h 1161397"/>
              <a:gd name="connsiteX72" fmla="*/ 4013061 w 6884912"/>
              <a:gd name="connsiteY72" fmla="*/ 224874 h 1161397"/>
              <a:gd name="connsiteX73" fmla="*/ 4220717 w 6884912"/>
              <a:gd name="connsiteY73" fmla="*/ 192946 h 1161397"/>
              <a:gd name="connsiteX74" fmla="*/ 4228802 w 6884912"/>
              <a:gd name="connsiteY74" fmla="*/ 201468 h 1161397"/>
              <a:gd name="connsiteX75" fmla="*/ 4289361 w 6884912"/>
              <a:gd name="connsiteY75" fmla="*/ 196642 h 1161397"/>
              <a:gd name="connsiteX76" fmla="*/ 4498913 w 6884912"/>
              <a:gd name="connsiteY76" fmla="*/ 118915 h 1161397"/>
              <a:gd name="connsiteX77" fmla="*/ 4617330 w 6884912"/>
              <a:gd name="connsiteY77" fmla="*/ 111163 h 1161397"/>
              <a:gd name="connsiteX78" fmla="*/ 4659778 w 6884912"/>
              <a:gd name="connsiteY78" fmla="*/ 118219 h 1161397"/>
              <a:gd name="connsiteX79" fmla="*/ 4730870 w 6884912"/>
              <a:gd name="connsiteY79" fmla="*/ 129432 h 1161397"/>
              <a:gd name="connsiteX80" fmla="*/ 4844073 w 6884912"/>
              <a:gd name="connsiteY80" fmla="*/ 161768 h 1161397"/>
              <a:gd name="connsiteX81" fmla="*/ 4856454 w 6884912"/>
              <a:gd name="connsiteY81" fmla="*/ 130488 h 1161397"/>
              <a:gd name="connsiteX82" fmla="*/ 4920038 w 6884912"/>
              <a:gd name="connsiteY82" fmla="*/ 140418 h 1161397"/>
              <a:gd name="connsiteX83" fmla="*/ 5016639 w 6884912"/>
              <a:gd name="connsiteY83" fmla="*/ 158905 h 1161397"/>
              <a:gd name="connsiteX84" fmla="*/ 5072009 w 6884912"/>
              <a:gd name="connsiteY84" fmla="*/ 161502 h 1161397"/>
              <a:gd name="connsiteX85" fmla="*/ 5223626 w 6884912"/>
              <a:gd name="connsiteY85" fmla="*/ 177356 h 1161397"/>
              <a:gd name="connsiteX86" fmla="*/ 5375773 w 6884912"/>
              <a:gd name="connsiteY86" fmla="*/ 199913 h 1161397"/>
              <a:gd name="connsiteX87" fmla="*/ 5467502 w 6884912"/>
              <a:gd name="connsiteY87" fmla="*/ 250963 h 1161397"/>
              <a:gd name="connsiteX88" fmla="*/ 5592395 w 6884912"/>
              <a:gd name="connsiteY88" fmla="*/ 265434 h 1161397"/>
              <a:gd name="connsiteX89" fmla="*/ 5613532 w 6884912"/>
              <a:gd name="connsiteY89" fmla="*/ 273379 h 1161397"/>
              <a:gd name="connsiteX90" fmla="*/ 5642173 w 6884912"/>
              <a:gd name="connsiteY90" fmla="*/ 266904 h 1161397"/>
              <a:gd name="connsiteX91" fmla="*/ 5756910 w 6884912"/>
              <a:gd name="connsiteY91" fmla="*/ 239211 h 1161397"/>
              <a:gd name="connsiteX92" fmla="*/ 5846667 w 6884912"/>
              <a:gd name="connsiteY92" fmla="*/ 201786 h 1161397"/>
              <a:gd name="connsiteX93" fmla="*/ 5960732 w 6884912"/>
              <a:gd name="connsiteY93" fmla="*/ 220708 h 1161397"/>
              <a:gd name="connsiteX94" fmla="*/ 6029542 w 6884912"/>
              <a:gd name="connsiteY94" fmla="*/ 210339 h 1161397"/>
              <a:gd name="connsiteX95" fmla="*/ 6141123 w 6884912"/>
              <a:gd name="connsiteY95" fmla="*/ 159923 h 1161397"/>
              <a:gd name="connsiteX96" fmla="*/ 6290640 w 6884912"/>
              <a:gd name="connsiteY96" fmla="*/ 167441 h 1161397"/>
              <a:gd name="connsiteX97" fmla="*/ 6322806 w 6884912"/>
              <a:gd name="connsiteY97" fmla="*/ 213293 h 1161397"/>
              <a:gd name="connsiteX98" fmla="*/ 6380420 w 6884912"/>
              <a:gd name="connsiteY98" fmla="*/ 173195 h 1161397"/>
              <a:gd name="connsiteX99" fmla="*/ 6507891 w 6884912"/>
              <a:gd name="connsiteY99" fmla="*/ 118474 h 1161397"/>
              <a:gd name="connsiteX100" fmla="*/ 6571807 w 6884912"/>
              <a:gd name="connsiteY100" fmla="*/ 98636 h 1161397"/>
              <a:gd name="connsiteX101" fmla="*/ 6671880 w 6884912"/>
              <a:gd name="connsiteY101" fmla="*/ 82931 h 1161397"/>
              <a:gd name="connsiteX102" fmla="*/ 6702266 w 6884912"/>
              <a:gd name="connsiteY102" fmla="*/ 75470 h 1161397"/>
              <a:gd name="connsiteX103" fmla="*/ 6845802 w 6884912"/>
              <a:gd name="connsiteY103" fmla="*/ 24496 h 1161397"/>
              <a:gd name="connsiteX104" fmla="*/ 6884912 w 6884912"/>
              <a:gd name="connsiteY104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601644 w 6884912"/>
              <a:gd name="connsiteY7" fmla="*/ 1003997 h 1161397"/>
              <a:gd name="connsiteX8" fmla="*/ 651408 w 6884912"/>
              <a:gd name="connsiteY8" fmla="*/ 984938 h 1161397"/>
              <a:gd name="connsiteX9" fmla="*/ 723108 w 6884912"/>
              <a:gd name="connsiteY9" fmla="*/ 980081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38051 w 6884912"/>
              <a:gd name="connsiteY15" fmla="*/ 702034 h 1161397"/>
              <a:gd name="connsiteX16" fmla="*/ 1158800 w 6884912"/>
              <a:gd name="connsiteY16" fmla="*/ 700004 h 1161397"/>
              <a:gd name="connsiteX17" fmla="*/ 1166947 w 6884912"/>
              <a:gd name="connsiteY17" fmla="*/ 700762 h 1161397"/>
              <a:gd name="connsiteX18" fmla="*/ 1178135 w 6884912"/>
              <a:gd name="connsiteY18" fmla="*/ 698631 h 1161397"/>
              <a:gd name="connsiteX19" fmla="*/ 1178301 w 6884912"/>
              <a:gd name="connsiteY19" fmla="*/ 698094 h 1161397"/>
              <a:gd name="connsiteX20" fmla="*/ 1188995 w 6884912"/>
              <a:gd name="connsiteY20" fmla="*/ 697048 h 1161397"/>
              <a:gd name="connsiteX21" fmla="*/ 1242716 w 6884912"/>
              <a:gd name="connsiteY21" fmla="*/ 698052 h 1161397"/>
              <a:gd name="connsiteX22" fmla="*/ 1299977 w 6884912"/>
              <a:gd name="connsiteY22" fmla="*/ 639196 h 1161397"/>
              <a:gd name="connsiteX23" fmla="*/ 1326190 w 6884912"/>
              <a:gd name="connsiteY23" fmla="*/ 625955 h 1161397"/>
              <a:gd name="connsiteX24" fmla="*/ 1339600 w 6884912"/>
              <a:gd name="connsiteY24" fmla="*/ 616295 h 1161397"/>
              <a:gd name="connsiteX25" fmla="*/ 1340054 w 6884912"/>
              <a:gd name="connsiteY25" fmla="*/ 614022 h 1161397"/>
              <a:gd name="connsiteX26" fmla="*/ 1391606 w 6884912"/>
              <a:gd name="connsiteY26" fmla="*/ 615229 h 1161397"/>
              <a:gd name="connsiteX27" fmla="*/ 1397565 w 6884912"/>
              <a:gd name="connsiteY27" fmla="*/ 611490 h 1161397"/>
              <a:gd name="connsiteX28" fmla="*/ 1432302 w 6884912"/>
              <a:gd name="connsiteY28" fmla="*/ 617267 h 1161397"/>
              <a:gd name="connsiteX29" fmla="*/ 1449644 w 6884912"/>
              <a:gd name="connsiteY29" fmla="*/ 617591 h 1161397"/>
              <a:gd name="connsiteX30" fmla="*/ 1455793 w 6884912"/>
              <a:gd name="connsiteY30" fmla="*/ 623174 h 1161397"/>
              <a:gd name="connsiteX31" fmla="*/ 1480758 w 6884912"/>
              <a:gd name="connsiteY31" fmla="*/ 620863 h 1161397"/>
              <a:gd name="connsiteX32" fmla="*/ 1483154 w 6884912"/>
              <a:gd name="connsiteY32" fmla="*/ 618527 h 1161397"/>
              <a:gd name="connsiteX33" fmla="*/ 1505495 w 6884912"/>
              <a:gd name="connsiteY33" fmla="*/ 624325 h 1161397"/>
              <a:gd name="connsiteX34" fmla="*/ 1526340 w 6884912"/>
              <a:gd name="connsiteY34" fmla="*/ 638496 h 1161397"/>
              <a:gd name="connsiteX35" fmla="*/ 1731986 w 6884912"/>
              <a:gd name="connsiteY35" fmla="*/ 589682 h 1161397"/>
              <a:gd name="connsiteX36" fmla="*/ 1927935 w 6884912"/>
              <a:gd name="connsiteY36" fmla="*/ 628540 h 1161397"/>
              <a:gd name="connsiteX37" fmla="*/ 2039075 w 6884912"/>
              <a:gd name="connsiteY37" fmla="*/ 599964 h 1161397"/>
              <a:gd name="connsiteX38" fmla="*/ 2066980 w 6884912"/>
              <a:gd name="connsiteY38" fmla="*/ 550413 h 1161397"/>
              <a:gd name="connsiteX39" fmla="*/ 2352236 w 6884912"/>
              <a:gd name="connsiteY39" fmla="*/ 519602 h 1161397"/>
              <a:gd name="connsiteX40" fmla="*/ 2420791 w 6884912"/>
              <a:gd name="connsiteY40" fmla="*/ 492826 h 1161397"/>
              <a:gd name="connsiteX41" fmla="*/ 2489932 w 6884912"/>
              <a:gd name="connsiteY41" fmla="*/ 507864 h 1161397"/>
              <a:gd name="connsiteX42" fmla="*/ 2512917 w 6884912"/>
              <a:gd name="connsiteY42" fmla="*/ 489127 h 1161397"/>
              <a:gd name="connsiteX43" fmla="*/ 2516783 w 6884912"/>
              <a:gd name="connsiteY43" fmla="*/ 485473 h 1161397"/>
              <a:gd name="connsiteX44" fmla="*/ 2534360 w 6884912"/>
              <a:gd name="connsiteY44" fmla="*/ 480064 h 1161397"/>
              <a:gd name="connsiteX45" fmla="*/ 2536691 w 6884912"/>
              <a:gd name="connsiteY45" fmla="*/ 467018 h 1161397"/>
              <a:gd name="connsiteX46" fmla="*/ 2561265 w 6884912"/>
              <a:gd name="connsiteY46" fmla="*/ 450623 h 1161397"/>
              <a:gd name="connsiteX47" fmla="*/ 2594349 w 6884912"/>
              <a:gd name="connsiteY47" fmla="*/ 443884 h 1161397"/>
              <a:gd name="connsiteX48" fmla="*/ 2754324 w 6884912"/>
              <a:gd name="connsiteY48" fmla="*/ 424766 h 1161397"/>
              <a:gd name="connsiteX49" fmla="*/ 2848470 w 6884912"/>
              <a:gd name="connsiteY49" fmla="*/ 405966 h 1161397"/>
              <a:gd name="connsiteX50" fmla="*/ 2881772 w 6884912"/>
              <a:gd name="connsiteY50" fmla="*/ 387260 h 1161397"/>
              <a:gd name="connsiteX51" fmla="*/ 2929932 w 6884912"/>
              <a:gd name="connsiteY51" fmla="*/ 368912 h 1161397"/>
              <a:gd name="connsiteX52" fmla="*/ 3013020 w 6884912"/>
              <a:gd name="connsiteY52" fmla="*/ 327578 h 1161397"/>
              <a:gd name="connsiteX53" fmla="*/ 3222191 w 6884912"/>
              <a:gd name="connsiteY53" fmla="*/ 307887 h 1161397"/>
              <a:gd name="connsiteX54" fmla="*/ 3227953 w 6884912"/>
              <a:gd name="connsiteY54" fmla="*/ 297650 h 1161397"/>
              <a:gd name="connsiteX55" fmla="*/ 3510042 w 6884912"/>
              <a:gd name="connsiteY55" fmla="*/ 311820 h 1161397"/>
              <a:gd name="connsiteX56" fmla="*/ 3626773 w 6884912"/>
              <a:gd name="connsiteY56" fmla="*/ 290452 h 1161397"/>
              <a:gd name="connsiteX57" fmla="*/ 3666217 w 6884912"/>
              <a:gd name="connsiteY57" fmla="*/ 273255 h 1161397"/>
              <a:gd name="connsiteX58" fmla="*/ 3732427 w 6884912"/>
              <a:gd name="connsiteY58" fmla="*/ 245039 h 1161397"/>
              <a:gd name="connsiteX59" fmla="*/ 3777022 w 6884912"/>
              <a:gd name="connsiteY59" fmla="*/ 200276 h 1161397"/>
              <a:gd name="connsiteX60" fmla="*/ 3791246 w 6884912"/>
              <a:gd name="connsiteY60" fmla="*/ 189996 h 1161397"/>
              <a:gd name="connsiteX61" fmla="*/ 3819864 w 6884912"/>
              <a:gd name="connsiteY61" fmla="*/ 194605 h 1161397"/>
              <a:gd name="connsiteX62" fmla="*/ 3830398 w 6884912"/>
              <a:gd name="connsiteY62" fmla="*/ 188383 h 1161397"/>
              <a:gd name="connsiteX63" fmla="*/ 3834360 w 6884912"/>
              <a:gd name="connsiteY63" fmla="*/ 188992 h 1161397"/>
              <a:gd name="connsiteX64" fmla="*/ 3843715 w 6884912"/>
              <a:gd name="connsiteY64" fmla="*/ 188752 h 1161397"/>
              <a:gd name="connsiteX65" fmla="*/ 3842609 w 6884912"/>
              <a:gd name="connsiteY65" fmla="*/ 197386 h 1161397"/>
              <a:gd name="connsiteX66" fmla="*/ 3853961 w 6884912"/>
              <a:gd name="connsiteY66" fmla="*/ 213380 h 1161397"/>
              <a:gd name="connsiteX67" fmla="*/ 3907640 w 6884912"/>
              <a:gd name="connsiteY67" fmla="*/ 207568 h 1161397"/>
              <a:gd name="connsiteX68" fmla="*/ 3910449 w 6884912"/>
              <a:gd name="connsiteY68" fmla="*/ 197808 h 1161397"/>
              <a:gd name="connsiteX69" fmla="*/ 3917197 w 6884912"/>
              <a:gd name="connsiteY69" fmla="*/ 196121 h 1161397"/>
              <a:gd name="connsiteX70" fmla="*/ 3922400 w 6884912"/>
              <a:gd name="connsiteY70" fmla="*/ 205056 h 1161397"/>
              <a:gd name="connsiteX71" fmla="*/ 4013061 w 6884912"/>
              <a:gd name="connsiteY71" fmla="*/ 224874 h 1161397"/>
              <a:gd name="connsiteX72" fmla="*/ 4220717 w 6884912"/>
              <a:gd name="connsiteY72" fmla="*/ 192946 h 1161397"/>
              <a:gd name="connsiteX73" fmla="*/ 4228802 w 6884912"/>
              <a:gd name="connsiteY73" fmla="*/ 201468 h 1161397"/>
              <a:gd name="connsiteX74" fmla="*/ 4289361 w 6884912"/>
              <a:gd name="connsiteY74" fmla="*/ 196642 h 1161397"/>
              <a:gd name="connsiteX75" fmla="*/ 4498913 w 6884912"/>
              <a:gd name="connsiteY75" fmla="*/ 118915 h 1161397"/>
              <a:gd name="connsiteX76" fmla="*/ 4617330 w 6884912"/>
              <a:gd name="connsiteY76" fmla="*/ 111163 h 1161397"/>
              <a:gd name="connsiteX77" fmla="*/ 4659778 w 6884912"/>
              <a:gd name="connsiteY77" fmla="*/ 118219 h 1161397"/>
              <a:gd name="connsiteX78" fmla="*/ 4730870 w 6884912"/>
              <a:gd name="connsiteY78" fmla="*/ 129432 h 1161397"/>
              <a:gd name="connsiteX79" fmla="*/ 4844073 w 6884912"/>
              <a:gd name="connsiteY79" fmla="*/ 161768 h 1161397"/>
              <a:gd name="connsiteX80" fmla="*/ 4856454 w 6884912"/>
              <a:gd name="connsiteY80" fmla="*/ 130488 h 1161397"/>
              <a:gd name="connsiteX81" fmla="*/ 4920038 w 6884912"/>
              <a:gd name="connsiteY81" fmla="*/ 140418 h 1161397"/>
              <a:gd name="connsiteX82" fmla="*/ 5016639 w 6884912"/>
              <a:gd name="connsiteY82" fmla="*/ 158905 h 1161397"/>
              <a:gd name="connsiteX83" fmla="*/ 5072009 w 6884912"/>
              <a:gd name="connsiteY83" fmla="*/ 161502 h 1161397"/>
              <a:gd name="connsiteX84" fmla="*/ 5223626 w 6884912"/>
              <a:gd name="connsiteY84" fmla="*/ 177356 h 1161397"/>
              <a:gd name="connsiteX85" fmla="*/ 5375773 w 6884912"/>
              <a:gd name="connsiteY85" fmla="*/ 199913 h 1161397"/>
              <a:gd name="connsiteX86" fmla="*/ 5467502 w 6884912"/>
              <a:gd name="connsiteY86" fmla="*/ 250963 h 1161397"/>
              <a:gd name="connsiteX87" fmla="*/ 5592395 w 6884912"/>
              <a:gd name="connsiteY87" fmla="*/ 265434 h 1161397"/>
              <a:gd name="connsiteX88" fmla="*/ 5613532 w 6884912"/>
              <a:gd name="connsiteY88" fmla="*/ 273379 h 1161397"/>
              <a:gd name="connsiteX89" fmla="*/ 5642173 w 6884912"/>
              <a:gd name="connsiteY89" fmla="*/ 266904 h 1161397"/>
              <a:gd name="connsiteX90" fmla="*/ 5756910 w 6884912"/>
              <a:gd name="connsiteY90" fmla="*/ 239211 h 1161397"/>
              <a:gd name="connsiteX91" fmla="*/ 5846667 w 6884912"/>
              <a:gd name="connsiteY91" fmla="*/ 201786 h 1161397"/>
              <a:gd name="connsiteX92" fmla="*/ 5960732 w 6884912"/>
              <a:gd name="connsiteY92" fmla="*/ 220708 h 1161397"/>
              <a:gd name="connsiteX93" fmla="*/ 6029542 w 6884912"/>
              <a:gd name="connsiteY93" fmla="*/ 210339 h 1161397"/>
              <a:gd name="connsiteX94" fmla="*/ 6141123 w 6884912"/>
              <a:gd name="connsiteY94" fmla="*/ 159923 h 1161397"/>
              <a:gd name="connsiteX95" fmla="*/ 6290640 w 6884912"/>
              <a:gd name="connsiteY95" fmla="*/ 167441 h 1161397"/>
              <a:gd name="connsiteX96" fmla="*/ 6322806 w 6884912"/>
              <a:gd name="connsiteY96" fmla="*/ 213293 h 1161397"/>
              <a:gd name="connsiteX97" fmla="*/ 6380420 w 6884912"/>
              <a:gd name="connsiteY97" fmla="*/ 173195 h 1161397"/>
              <a:gd name="connsiteX98" fmla="*/ 6507891 w 6884912"/>
              <a:gd name="connsiteY98" fmla="*/ 118474 h 1161397"/>
              <a:gd name="connsiteX99" fmla="*/ 6571807 w 6884912"/>
              <a:gd name="connsiteY99" fmla="*/ 98636 h 1161397"/>
              <a:gd name="connsiteX100" fmla="*/ 6671880 w 6884912"/>
              <a:gd name="connsiteY100" fmla="*/ 82931 h 1161397"/>
              <a:gd name="connsiteX101" fmla="*/ 6702266 w 6884912"/>
              <a:gd name="connsiteY101" fmla="*/ 75470 h 1161397"/>
              <a:gd name="connsiteX102" fmla="*/ 6845802 w 6884912"/>
              <a:gd name="connsiteY102" fmla="*/ 24496 h 1161397"/>
              <a:gd name="connsiteX103" fmla="*/ 6884912 w 6884912"/>
              <a:gd name="connsiteY103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80081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38051 w 6884912"/>
              <a:gd name="connsiteY15" fmla="*/ 702034 h 1161397"/>
              <a:gd name="connsiteX16" fmla="*/ 1158800 w 6884912"/>
              <a:gd name="connsiteY16" fmla="*/ 700004 h 1161397"/>
              <a:gd name="connsiteX17" fmla="*/ 1166947 w 6884912"/>
              <a:gd name="connsiteY17" fmla="*/ 700762 h 1161397"/>
              <a:gd name="connsiteX18" fmla="*/ 1178135 w 6884912"/>
              <a:gd name="connsiteY18" fmla="*/ 698631 h 1161397"/>
              <a:gd name="connsiteX19" fmla="*/ 1178301 w 6884912"/>
              <a:gd name="connsiteY19" fmla="*/ 698094 h 1161397"/>
              <a:gd name="connsiteX20" fmla="*/ 1188995 w 6884912"/>
              <a:gd name="connsiteY20" fmla="*/ 697048 h 1161397"/>
              <a:gd name="connsiteX21" fmla="*/ 1242716 w 6884912"/>
              <a:gd name="connsiteY21" fmla="*/ 698052 h 1161397"/>
              <a:gd name="connsiteX22" fmla="*/ 1299977 w 6884912"/>
              <a:gd name="connsiteY22" fmla="*/ 639196 h 1161397"/>
              <a:gd name="connsiteX23" fmla="*/ 1326190 w 6884912"/>
              <a:gd name="connsiteY23" fmla="*/ 625955 h 1161397"/>
              <a:gd name="connsiteX24" fmla="*/ 1339600 w 6884912"/>
              <a:gd name="connsiteY24" fmla="*/ 616295 h 1161397"/>
              <a:gd name="connsiteX25" fmla="*/ 1340054 w 6884912"/>
              <a:gd name="connsiteY25" fmla="*/ 614022 h 1161397"/>
              <a:gd name="connsiteX26" fmla="*/ 1391606 w 6884912"/>
              <a:gd name="connsiteY26" fmla="*/ 615229 h 1161397"/>
              <a:gd name="connsiteX27" fmla="*/ 1397565 w 6884912"/>
              <a:gd name="connsiteY27" fmla="*/ 611490 h 1161397"/>
              <a:gd name="connsiteX28" fmla="*/ 1432302 w 6884912"/>
              <a:gd name="connsiteY28" fmla="*/ 617267 h 1161397"/>
              <a:gd name="connsiteX29" fmla="*/ 1449644 w 6884912"/>
              <a:gd name="connsiteY29" fmla="*/ 617591 h 1161397"/>
              <a:gd name="connsiteX30" fmla="*/ 1455793 w 6884912"/>
              <a:gd name="connsiteY30" fmla="*/ 623174 h 1161397"/>
              <a:gd name="connsiteX31" fmla="*/ 1480758 w 6884912"/>
              <a:gd name="connsiteY31" fmla="*/ 620863 h 1161397"/>
              <a:gd name="connsiteX32" fmla="*/ 1483154 w 6884912"/>
              <a:gd name="connsiteY32" fmla="*/ 618527 h 1161397"/>
              <a:gd name="connsiteX33" fmla="*/ 1505495 w 6884912"/>
              <a:gd name="connsiteY33" fmla="*/ 624325 h 1161397"/>
              <a:gd name="connsiteX34" fmla="*/ 1526340 w 6884912"/>
              <a:gd name="connsiteY34" fmla="*/ 638496 h 1161397"/>
              <a:gd name="connsiteX35" fmla="*/ 1731986 w 6884912"/>
              <a:gd name="connsiteY35" fmla="*/ 589682 h 1161397"/>
              <a:gd name="connsiteX36" fmla="*/ 1927935 w 6884912"/>
              <a:gd name="connsiteY36" fmla="*/ 628540 h 1161397"/>
              <a:gd name="connsiteX37" fmla="*/ 2039075 w 6884912"/>
              <a:gd name="connsiteY37" fmla="*/ 599964 h 1161397"/>
              <a:gd name="connsiteX38" fmla="*/ 2066980 w 6884912"/>
              <a:gd name="connsiteY38" fmla="*/ 550413 h 1161397"/>
              <a:gd name="connsiteX39" fmla="*/ 2352236 w 6884912"/>
              <a:gd name="connsiteY39" fmla="*/ 519602 h 1161397"/>
              <a:gd name="connsiteX40" fmla="*/ 2420791 w 6884912"/>
              <a:gd name="connsiteY40" fmla="*/ 492826 h 1161397"/>
              <a:gd name="connsiteX41" fmla="*/ 2489932 w 6884912"/>
              <a:gd name="connsiteY41" fmla="*/ 507864 h 1161397"/>
              <a:gd name="connsiteX42" fmla="*/ 2512917 w 6884912"/>
              <a:gd name="connsiteY42" fmla="*/ 489127 h 1161397"/>
              <a:gd name="connsiteX43" fmla="*/ 2516783 w 6884912"/>
              <a:gd name="connsiteY43" fmla="*/ 485473 h 1161397"/>
              <a:gd name="connsiteX44" fmla="*/ 2534360 w 6884912"/>
              <a:gd name="connsiteY44" fmla="*/ 480064 h 1161397"/>
              <a:gd name="connsiteX45" fmla="*/ 2536691 w 6884912"/>
              <a:gd name="connsiteY45" fmla="*/ 467018 h 1161397"/>
              <a:gd name="connsiteX46" fmla="*/ 2561265 w 6884912"/>
              <a:gd name="connsiteY46" fmla="*/ 450623 h 1161397"/>
              <a:gd name="connsiteX47" fmla="*/ 2594349 w 6884912"/>
              <a:gd name="connsiteY47" fmla="*/ 443884 h 1161397"/>
              <a:gd name="connsiteX48" fmla="*/ 2754324 w 6884912"/>
              <a:gd name="connsiteY48" fmla="*/ 424766 h 1161397"/>
              <a:gd name="connsiteX49" fmla="*/ 2848470 w 6884912"/>
              <a:gd name="connsiteY49" fmla="*/ 405966 h 1161397"/>
              <a:gd name="connsiteX50" fmla="*/ 2881772 w 6884912"/>
              <a:gd name="connsiteY50" fmla="*/ 387260 h 1161397"/>
              <a:gd name="connsiteX51" fmla="*/ 2929932 w 6884912"/>
              <a:gd name="connsiteY51" fmla="*/ 368912 h 1161397"/>
              <a:gd name="connsiteX52" fmla="*/ 3013020 w 6884912"/>
              <a:gd name="connsiteY52" fmla="*/ 327578 h 1161397"/>
              <a:gd name="connsiteX53" fmla="*/ 3222191 w 6884912"/>
              <a:gd name="connsiteY53" fmla="*/ 307887 h 1161397"/>
              <a:gd name="connsiteX54" fmla="*/ 3227953 w 6884912"/>
              <a:gd name="connsiteY54" fmla="*/ 297650 h 1161397"/>
              <a:gd name="connsiteX55" fmla="*/ 3510042 w 6884912"/>
              <a:gd name="connsiteY55" fmla="*/ 311820 h 1161397"/>
              <a:gd name="connsiteX56" fmla="*/ 3626773 w 6884912"/>
              <a:gd name="connsiteY56" fmla="*/ 290452 h 1161397"/>
              <a:gd name="connsiteX57" fmla="*/ 3666217 w 6884912"/>
              <a:gd name="connsiteY57" fmla="*/ 273255 h 1161397"/>
              <a:gd name="connsiteX58" fmla="*/ 3732427 w 6884912"/>
              <a:gd name="connsiteY58" fmla="*/ 245039 h 1161397"/>
              <a:gd name="connsiteX59" fmla="*/ 3777022 w 6884912"/>
              <a:gd name="connsiteY59" fmla="*/ 200276 h 1161397"/>
              <a:gd name="connsiteX60" fmla="*/ 3791246 w 6884912"/>
              <a:gd name="connsiteY60" fmla="*/ 189996 h 1161397"/>
              <a:gd name="connsiteX61" fmla="*/ 3819864 w 6884912"/>
              <a:gd name="connsiteY61" fmla="*/ 194605 h 1161397"/>
              <a:gd name="connsiteX62" fmla="*/ 3830398 w 6884912"/>
              <a:gd name="connsiteY62" fmla="*/ 188383 h 1161397"/>
              <a:gd name="connsiteX63" fmla="*/ 3834360 w 6884912"/>
              <a:gd name="connsiteY63" fmla="*/ 188992 h 1161397"/>
              <a:gd name="connsiteX64" fmla="*/ 3843715 w 6884912"/>
              <a:gd name="connsiteY64" fmla="*/ 188752 h 1161397"/>
              <a:gd name="connsiteX65" fmla="*/ 3842609 w 6884912"/>
              <a:gd name="connsiteY65" fmla="*/ 197386 h 1161397"/>
              <a:gd name="connsiteX66" fmla="*/ 3853961 w 6884912"/>
              <a:gd name="connsiteY66" fmla="*/ 213380 h 1161397"/>
              <a:gd name="connsiteX67" fmla="*/ 3907640 w 6884912"/>
              <a:gd name="connsiteY67" fmla="*/ 207568 h 1161397"/>
              <a:gd name="connsiteX68" fmla="*/ 3910449 w 6884912"/>
              <a:gd name="connsiteY68" fmla="*/ 197808 h 1161397"/>
              <a:gd name="connsiteX69" fmla="*/ 3917197 w 6884912"/>
              <a:gd name="connsiteY69" fmla="*/ 196121 h 1161397"/>
              <a:gd name="connsiteX70" fmla="*/ 3922400 w 6884912"/>
              <a:gd name="connsiteY70" fmla="*/ 205056 h 1161397"/>
              <a:gd name="connsiteX71" fmla="*/ 4013061 w 6884912"/>
              <a:gd name="connsiteY71" fmla="*/ 224874 h 1161397"/>
              <a:gd name="connsiteX72" fmla="*/ 4220717 w 6884912"/>
              <a:gd name="connsiteY72" fmla="*/ 192946 h 1161397"/>
              <a:gd name="connsiteX73" fmla="*/ 4228802 w 6884912"/>
              <a:gd name="connsiteY73" fmla="*/ 201468 h 1161397"/>
              <a:gd name="connsiteX74" fmla="*/ 4289361 w 6884912"/>
              <a:gd name="connsiteY74" fmla="*/ 196642 h 1161397"/>
              <a:gd name="connsiteX75" fmla="*/ 4498913 w 6884912"/>
              <a:gd name="connsiteY75" fmla="*/ 118915 h 1161397"/>
              <a:gd name="connsiteX76" fmla="*/ 4617330 w 6884912"/>
              <a:gd name="connsiteY76" fmla="*/ 111163 h 1161397"/>
              <a:gd name="connsiteX77" fmla="*/ 4659778 w 6884912"/>
              <a:gd name="connsiteY77" fmla="*/ 118219 h 1161397"/>
              <a:gd name="connsiteX78" fmla="*/ 4730870 w 6884912"/>
              <a:gd name="connsiteY78" fmla="*/ 129432 h 1161397"/>
              <a:gd name="connsiteX79" fmla="*/ 4844073 w 6884912"/>
              <a:gd name="connsiteY79" fmla="*/ 161768 h 1161397"/>
              <a:gd name="connsiteX80" fmla="*/ 4856454 w 6884912"/>
              <a:gd name="connsiteY80" fmla="*/ 130488 h 1161397"/>
              <a:gd name="connsiteX81" fmla="*/ 4920038 w 6884912"/>
              <a:gd name="connsiteY81" fmla="*/ 140418 h 1161397"/>
              <a:gd name="connsiteX82" fmla="*/ 5016639 w 6884912"/>
              <a:gd name="connsiteY82" fmla="*/ 158905 h 1161397"/>
              <a:gd name="connsiteX83" fmla="*/ 5072009 w 6884912"/>
              <a:gd name="connsiteY83" fmla="*/ 161502 h 1161397"/>
              <a:gd name="connsiteX84" fmla="*/ 5223626 w 6884912"/>
              <a:gd name="connsiteY84" fmla="*/ 177356 h 1161397"/>
              <a:gd name="connsiteX85" fmla="*/ 5375773 w 6884912"/>
              <a:gd name="connsiteY85" fmla="*/ 199913 h 1161397"/>
              <a:gd name="connsiteX86" fmla="*/ 5467502 w 6884912"/>
              <a:gd name="connsiteY86" fmla="*/ 250963 h 1161397"/>
              <a:gd name="connsiteX87" fmla="*/ 5592395 w 6884912"/>
              <a:gd name="connsiteY87" fmla="*/ 265434 h 1161397"/>
              <a:gd name="connsiteX88" fmla="*/ 5613532 w 6884912"/>
              <a:gd name="connsiteY88" fmla="*/ 273379 h 1161397"/>
              <a:gd name="connsiteX89" fmla="*/ 5642173 w 6884912"/>
              <a:gd name="connsiteY89" fmla="*/ 266904 h 1161397"/>
              <a:gd name="connsiteX90" fmla="*/ 5756910 w 6884912"/>
              <a:gd name="connsiteY90" fmla="*/ 239211 h 1161397"/>
              <a:gd name="connsiteX91" fmla="*/ 5846667 w 6884912"/>
              <a:gd name="connsiteY91" fmla="*/ 201786 h 1161397"/>
              <a:gd name="connsiteX92" fmla="*/ 5960732 w 6884912"/>
              <a:gd name="connsiteY92" fmla="*/ 220708 h 1161397"/>
              <a:gd name="connsiteX93" fmla="*/ 6029542 w 6884912"/>
              <a:gd name="connsiteY93" fmla="*/ 210339 h 1161397"/>
              <a:gd name="connsiteX94" fmla="*/ 6141123 w 6884912"/>
              <a:gd name="connsiteY94" fmla="*/ 159923 h 1161397"/>
              <a:gd name="connsiteX95" fmla="*/ 6290640 w 6884912"/>
              <a:gd name="connsiteY95" fmla="*/ 167441 h 1161397"/>
              <a:gd name="connsiteX96" fmla="*/ 6322806 w 6884912"/>
              <a:gd name="connsiteY96" fmla="*/ 213293 h 1161397"/>
              <a:gd name="connsiteX97" fmla="*/ 6380420 w 6884912"/>
              <a:gd name="connsiteY97" fmla="*/ 173195 h 1161397"/>
              <a:gd name="connsiteX98" fmla="*/ 6507891 w 6884912"/>
              <a:gd name="connsiteY98" fmla="*/ 118474 h 1161397"/>
              <a:gd name="connsiteX99" fmla="*/ 6571807 w 6884912"/>
              <a:gd name="connsiteY99" fmla="*/ 98636 h 1161397"/>
              <a:gd name="connsiteX100" fmla="*/ 6671880 w 6884912"/>
              <a:gd name="connsiteY100" fmla="*/ 82931 h 1161397"/>
              <a:gd name="connsiteX101" fmla="*/ 6702266 w 6884912"/>
              <a:gd name="connsiteY101" fmla="*/ 75470 h 1161397"/>
              <a:gd name="connsiteX102" fmla="*/ 6845802 w 6884912"/>
              <a:gd name="connsiteY102" fmla="*/ 24496 h 1161397"/>
              <a:gd name="connsiteX103" fmla="*/ 6884912 w 6884912"/>
              <a:gd name="connsiteY103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38051 w 6884912"/>
              <a:gd name="connsiteY15" fmla="*/ 702034 h 1161397"/>
              <a:gd name="connsiteX16" fmla="*/ 1158800 w 6884912"/>
              <a:gd name="connsiteY16" fmla="*/ 700004 h 1161397"/>
              <a:gd name="connsiteX17" fmla="*/ 1166947 w 6884912"/>
              <a:gd name="connsiteY17" fmla="*/ 700762 h 1161397"/>
              <a:gd name="connsiteX18" fmla="*/ 1178135 w 6884912"/>
              <a:gd name="connsiteY18" fmla="*/ 698631 h 1161397"/>
              <a:gd name="connsiteX19" fmla="*/ 1178301 w 6884912"/>
              <a:gd name="connsiteY19" fmla="*/ 698094 h 1161397"/>
              <a:gd name="connsiteX20" fmla="*/ 1188995 w 6884912"/>
              <a:gd name="connsiteY20" fmla="*/ 697048 h 1161397"/>
              <a:gd name="connsiteX21" fmla="*/ 1242716 w 6884912"/>
              <a:gd name="connsiteY21" fmla="*/ 698052 h 1161397"/>
              <a:gd name="connsiteX22" fmla="*/ 1299977 w 6884912"/>
              <a:gd name="connsiteY22" fmla="*/ 639196 h 1161397"/>
              <a:gd name="connsiteX23" fmla="*/ 1326190 w 6884912"/>
              <a:gd name="connsiteY23" fmla="*/ 625955 h 1161397"/>
              <a:gd name="connsiteX24" fmla="*/ 1339600 w 6884912"/>
              <a:gd name="connsiteY24" fmla="*/ 616295 h 1161397"/>
              <a:gd name="connsiteX25" fmla="*/ 1340054 w 6884912"/>
              <a:gd name="connsiteY25" fmla="*/ 614022 h 1161397"/>
              <a:gd name="connsiteX26" fmla="*/ 1391606 w 6884912"/>
              <a:gd name="connsiteY26" fmla="*/ 615229 h 1161397"/>
              <a:gd name="connsiteX27" fmla="*/ 1397565 w 6884912"/>
              <a:gd name="connsiteY27" fmla="*/ 611490 h 1161397"/>
              <a:gd name="connsiteX28" fmla="*/ 1432302 w 6884912"/>
              <a:gd name="connsiteY28" fmla="*/ 617267 h 1161397"/>
              <a:gd name="connsiteX29" fmla="*/ 1449644 w 6884912"/>
              <a:gd name="connsiteY29" fmla="*/ 617591 h 1161397"/>
              <a:gd name="connsiteX30" fmla="*/ 1455793 w 6884912"/>
              <a:gd name="connsiteY30" fmla="*/ 623174 h 1161397"/>
              <a:gd name="connsiteX31" fmla="*/ 1480758 w 6884912"/>
              <a:gd name="connsiteY31" fmla="*/ 620863 h 1161397"/>
              <a:gd name="connsiteX32" fmla="*/ 1483154 w 6884912"/>
              <a:gd name="connsiteY32" fmla="*/ 618527 h 1161397"/>
              <a:gd name="connsiteX33" fmla="*/ 1505495 w 6884912"/>
              <a:gd name="connsiteY33" fmla="*/ 624325 h 1161397"/>
              <a:gd name="connsiteX34" fmla="*/ 1526340 w 6884912"/>
              <a:gd name="connsiteY34" fmla="*/ 638496 h 1161397"/>
              <a:gd name="connsiteX35" fmla="*/ 1731986 w 6884912"/>
              <a:gd name="connsiteY35" fmla="*/ 589682 h 1161397"/>
              <a:gd name="connsiteX36" fmla="*/ 1927935 w 6884912"/>
              <a:gd name="connsiteY36" fmla="*/ 628540 h 1161397"/>
              <a:gd name="connsiteX37" fmla="*/ 2039075 w 6884912"/>
              <a:gd name="connsiteY37" fmla="*/ 599964 h 1161397"/>
              <a:gd name="connsiteX38" fmla="*/ 2066980 w 6884912"/>
              <a:gd name="connsiteY38" fmla="*/ 550413 h 1161397"/>
              <a:gd name="connsiteX39" fmla="*/ 2352236 w 6884912"/>
              <a:gd name="connsiteY39" fmla="*/ 519602 h 1161397"/>
              <a:gd name="connsiteX40" fmla="*/ 2420791 w 6884912"/>
              <a:gd name="connsiteY40" fmla="*/ 492826 h 1161397"/>
              <a:gd name="connsiteX41" fmla="*/ 2489932 w 6884912"/>
              <a:gd name="connsiteY41" fmla="*/ 507864 h 1161397"/>
              <a:gd name="connsiteX42" fmla="*/ 2512917 w 6884912"/>
              <a:gd name="connsiteY42" fmla="*/ 489127 h 1161397"/>
              <a:gd name="connsiteX43" fmla="*/ 2516783 w 6884912"/>
              <a:gd name="connsiteY43" fmla="*/ 485473 h 1161397"/>
              <a:gd name="connsiteX44" fmla="*/ 2534360 w 6884912"/>
              <a:gd name="connsiteY44" fmla="*/ 480064 h 1161397"/>
              <a:gd name="connsiteX45" fmla="*/ 2536691 w 6884912"/>
              <a:gd name="connsiteY45" fmla="*/ 467018 h 1161397"/>
              <a:gd name="connsiteX46" fmla="*/ 2561265 w 6884912"/>
              <a:gd name="connsiteY46" fmla="*/ 450623 h 1161397"/>
              <a:gd name="connsiteX47" fmla="*/ 2594349 w 6884912"/>
              <a:gd name="connsiteY47" fmla="*/ 443884 h 1161397"/>
              <a:gd name="connsiteX48" fmla="*/ 2754324 w 6884912"/>
              <a:gd name="connsiteY48" fmla="*/ 424766 h 1161397"/>
              <a:gd name="connsiteX49" fmla="*/ 2848470 w 6884912"/>
              <a:gd name="connsiteY49" fmla="*/ 405966 h 1161397"/>
              <a:gd name="connsiteX50" fmla="*/ 2881772 w 6884912"/>
              <a:gd name="connsiteY50" fmla="*/ 387260 h 1161397"/>
              <a:gd name="connsiteX51" fmla="*/ 2929932 w 6884912"/>
              <a:gd name="connsiteY51" fmla="*/ 368912 h 1161397"/>
              <a:gd name="connsiteX52" fmla="*/ 3013020 w 6884912"/>
              <a:gd name="connsiteY52" fmla="*/ 327578 h 1161397"/>
              <a:gd name="connsiteX53" fmla="*/ 3222191 w 6884912"/>
              <a:gd name="connsiteY53" fmla="*/ 307887 h 1161397"/>
              <a:gd name="connsiteX54" fmla="*/ 3227953 w 6884912"/>
              <a:gd name="connsiteY54" fmla="*/ 297650 h 1161397"/>
              <a:gd name="connsiteX55" fmla="*/ 3510042 w 6884912"/>
              <a:gd name="connsiteY55" fmla="*/ 311820 h 1161397"/>
              <a:gd name="connsiteX56" fmla="*/ 3626773 w 6884912"/>
              <a:gd name="connsiteY56" fmla="*/ 290452 h 1161397"/>
              <a:gd name="connsiteX57" fmla="*/ 3666217 w 6884912"/>
              <a:gd name="connsiteY57" fmla="*/ 273255 h 1161397"/>
              <a:gd name="connsiteX58" fmla="*/ 3732427 w 6884912"/>
              <a:gd name="connsiteY58" fmla="*/ 245039 h 1161397"/>
              <a:gd name="connsiteX59" fmla="*/ 3777022 w 6884912"/>
              <a:gd name="connsiteY59" fmla="*/ 200276 h 1161397"/>
              <a:gd name="connsiteX60" fmla="*/ 3791246 w 6884912"/>
              <a:gd name="connsiteY60" fmla="*/ 189996 h 1161397"/>
              <a:gd name="connsiteX61" fmla="*/ 3819864 w 6884912"/>
              <a:gd name="connsiteY61" fmla="*/ 194605 h 1161397"/>
              <a:gd name="connsiteX62" fmla="*/ 3830398 w 6884912"/>
              <a:gd name="connsiteY62" fmla="*/ 188383 h 1161397"/>
              <a:gd name="connsiteX63" fmla="*/ 3834360 w 6884912"/>
              <a:gd name="connsiteY63" fmla="*/ 188992 h 1161397"/>
              <a:gd name="connsiteX64" fmla="*/ 3843715 w 6884912"/>
              <a:gd name="connsiteY64" fmla="*/ 188752 h 1161397"/>
              <a:gd name="connsiteX65" fmla="*/ 3842609 w 6884912"/>
              <a:gd name="connsiteY65" fmla="*/ 197386 h 1161397"/>
              <a:gd name="connsiteX66" fmla="*/ 3853961 w 6884912"/>
              <a:gd name="connsiteY66" fmla="*/ 213380 h 1161397"/>
              <a:gd name="connsiteX67" fmla="*/ 3907640 w 6884912"/>
              <a:gd name="connsiteY67" fmla="*/ 207568 h 1161397"/>
              <a:gd name="connsiteX68" fmla="*/ 3910449 w 6884912"/>
              <a:gd name="connsiteY68" fmla="*/ 197808 h 1161397"/>
              <a:gd name="connsiteX69" fmla="*/ 3917197 w 6884912"/>
              <a:gd name="connsiteY69" fmla="*/ 196121 h 1161397"/>
              <a:gd name="connsiteX70" fmla="*/ 3922400 w 6884912"/>
              <a:gd name="connsiteY70" fmla="*/ 205056 h 1161397"/>
              <a:gd name="connsiteX71" fmla="*/ 4013061 w 6884912"/>
              <a:gd name="connsiteY71" fmla="*/ 224874 h 1161397"/>
              <a:gd name="connsiteX72" fmla="*/ 4220717 w 6884912"/>
              <a:gd name="connsiteY72" fmla="*/ 192946 h 1161397"/>
              <a:gd name="connsiteX73" fmla="*/ 4228802 w 6884912"/>
              <a:gd name="connsiteY73" fmla="*/ 201468 h 1161397"/>
              <a:gd name="connsiteX74" fmla="*/ 4289361 w 6884912"/>
              <a:gd name="connsiteY74" fmla="*/ 196642 h 1161397"/>
              <a:gd name="connsiteX75" fmla="*/ 4498913 w 6884912"/>
              <a:gd name="connsiteY75" fmla="*/ 118915 h 1161397"/>
              <a:gd name="connsiteX76" fmla="*/ 4617330 w 6884912"/>
              <a:gd name="connsiteY76" fmla="*/ 111163 h 1161397"/>
              <a:gd name="connsiteX77" fmla="*/ 4659778 w 6884912"/>
              <a:gd name="connsiteY77" fmla="*/ 118219 h 1161397"/>
              <a:gd name="connsiteX78" fmla="*/ 4730870 w 6884912"/>
              <a:gd name="connsiteY78" fmla="*/ 129432 h 1161397"/>
              <a:gd name="connsiteX79" fmla="*/ 4844073 w 6884912"/>
              <a:gd name="connsiteY79" fmla="*/ 161768 h 1161397"/>
              <a:gd name="connsiteX80" fmla="*/ 4856454 w 6884912"/>
              <a:gd name="connsiteY80" fmla="*/ 130488 h 1161397"/>
              <a:gd name="connsiteX81" fmla="*/ 4920038 w 6884912"/>
              <a:gd name="connsiteY81" fmla="*/ 140418 h 1161397"/>
              <a:gd name="connsiteX82" fmla="*/ 5016639 w 6884912"/>
              <a:gd name="connsiteY82" fmla="*/ 158905 h 1161397"/>
              <a:gd name="connsiteX83" fmla="*/ 5072009 w 6884912"/>
              <a:gd name="connsiteY83" fmla="*/ 161502 h 1161397"/>
              <a:gd name="connsiteX84" fmla="*/ 5223626 w 6884912"/>
              <a:gd name="connsiteY84" fmla="*/ 177356 h 1161397"/>
              <a:gd name="connsiteX85" fmla="*/ 5375773 w 6884912"/>
              <a:gd name="connsiteY85" fmla="*/ 199913 h 1161397"/>
              <a:gd name="connsiteX86" fmla="*/ 5467502 w 6884912"/>
              <a:gd name="connsiteY86" fmla="*/ 250963 h 1161397"/>
              <a:gd name="connsiteX87" fmla="*/ 5592395 w 6884912"/>
              <a:gd name="connsiteY87" fmla="*/ 265434 h 1161397"/>
              <a:gd name="connsiteX88" fmla="*/ 5613532 w 6884912"/>
              <a:gd name="connsiteY88" fmla="*/ 273379 h 1161397"/>
              <a:gd name="connsiteX89" fmla="*/ 5642173 w 6884912"/>
              <a:gd name="connsiteY89" fmla="*/ 266904 h 1161397"/>
              <a:gd name="connsiteX90" fmla="*/ 5756910 w 6884912"/>
              <a:gd name="connsiteY90" fmla="*/ 239211 h 1161397"/>
              <a:gd name="connsiteX91" fmla="*/ 5846667 w 6884912"/>
              <a:gd name="connsiteY91" fmla="*/ 201786 h 1161397"/>
              <a:gd name="connsiteX92" fmla="*/ 5960732 w 6884912"/>
              <a:gd name="connsiteY92" fmla="*/ 220708 h 1161397"/>
              <a:gd name="connsiteX93" fmla="*/ 6029542 w 6884912"/>
              <a:gd name="connsiteY93" fmla="*/ 210339 h 1161397"/>
              <a:gd name="connsiteX94" fmla="*/ 6141123 w 6884912"/>
              <a:gd name="connsiteY94" fmla="*/ 159923 h 1161397"/>
              <a:gd name="connsiteX95" fmla="*/ 6290640 w 6884912"/>
              <a:gd name="connsiteY95" fmla="*/ 167441 h 1161397"/>
              <a:gd name="connsiteX96" fmla="*/ 6322806 w 6884912"/>
              <a:gd name="connsiteY96" fmla="*/ 213293 h 1161397"/>
              <a:gd name="connsiteX97" fmla="*/ 6380420 w 6884912"/>
              <a:gd name="connsiteY97" fmla="*/ 173195 h 1161397"/>
              <a:gd name="connsiteX98" fmla="*/ 6507891 w 6884912"/>
              <a:gd name="connsiteY98" fmla="*/ 118474 h 1161397"/>
              <a:gd name="connsiteX99" fmla="*/ 6571807 w 6884912"/>
              <a:gd name="connsiteY99" fmla="*/ 98636 h 1161397"/>
              <a:gd name="connsiteX100" fmla="*/ 6671880 w 6884912"/>
              <a:gd name="connsiteY100" fmla="*/ 82931 h 1161397"/>
              <a:gd name="connsiteX101" fmla="*/ 6702266 w 6884912"/>
              <a:gd name="connsiteY101" fmla="*/ 75470 h 1161397"/>
              <a:gd name="connsiteX102" fmla="*/ 6845802 w 6884912"/>
              <a:gd name="connsiteY102" fmla="*/ 24496 h 1161397"/>
              <a:gd name="connsiteX103" fmla="*/ 6884912 w 6884912"/>
              <a:gd name="connsiteY103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38051 w 6884912"/>
              <a:gd name="connsiteY15" fmla="*/ 702034 h 1161397"/>
              <a:gd name="connsiteX16" fmla="*/ 1158800 w 6884912"/>
              <a:gd name="connsiteY16" fmla="*/ 700004 h 1161397"/>
              <a:gd name="connsiteX17" fmla="*/ 1166947 w 6884912"/>
              <a:gd name="connsiteY17" fmla="*/ 700762 h 1161397"/>
              <a:gd name="connsiteX18" fmla="*/ 1178135 w 6884912"/>
              <a:gd name="connsiteY18" fmla="*/ 698631 h 1161397"/>
              <a:gd name="connsiteX19" fmla="*/ 1178301 w 6884912"/>
              <a:gd name="connsiteY19" fmla="*/ 698094 h 1161397"/>
              <a:gd name="connsiteX20" fmla="*/ 1242716 w 6884912"/>
              <a:gd name="connsiteY20" fmla="*/ 698052 h 1161397"/>
              <a:gd name="connsiteX21" fmla="*/ 1299977 w 6884912"/>
              <a:gd name="connsiteY21" fmla="*/ 639196 h 1161397"/>
              <a:gd name="connsiteX22" fmla="*/ 1326190 w 6884912"/>
              <a:gd name="connsiteY22" fmla="*/ 625955 h 1161397"/>
              <a:gd name="connsiteX23" fmla="*/ 1339600 w 6884912"/>
              <a:gd name="connsiteY23" fmla="*/ 616295 h 1161397"/>
              <a:gd name="connsiteX24" fmla="*/ 1340054 w 6884912"/>
              <a:gd name="connsiteY24" fmla="*/ 614022 h 1161397"/>
              <a:gd name="connsiteX25" fmla="*/ 1391606 w 6884912"/>
              <a:gd name="connsiteY25" fmla="*/ 615229 h 1161397"/>
              <a:gd name="connsiteX26" fmla="*/ 1397565 w 6884912"/>
              <a:gd name="connsiteY26" fmla="*/ 611490 h 1161397"/>
              <a:gd name="connsiteX27" fmla="*/ 1432302 w 6884912"/>
              <a:gd name="connsiteY27" fmla="*/ 617267 h 1161397"/>
              <a:gd name="connsiteX28" fmla="*/ 1449644 w 6884912"/>
              <a:gd name="connsiteY28" fmla="*/ 617591 h 1161397"/>
              <a:gd name="connsiteX29" fmla="*/ 1455793 w 6884912"/>
              <a:gd name="connsiteY29" fmla="*/ 623174 h 1161397"/>
              <a:gd name="connsiteX30" fmla="*/ 1480758 w 6884912"/>
              <a:gd name="connsiteY30" fmla="*/ 620863 h 1161397"/>
              <a:gd name="connsiteX31" fmla="*/ 1483154 w 6884912"/>
              <a:gd name="connsiteY31" fmla="*/ 618527 h 1161397"/>
              <a:gd name="connsiteX32" fmla="*/ 1505495 w 6884912"/>
              <a:gd name="connsiteY32" fmla="*/ 624325 h 1161397"/>
              <a:gd name="connsiteX33" fmla="*/ 1526340 w 6884912"/>
              <a:gd name="connsiteY33" fmla="*/ 638496 h 1161397"/>
              <a:gd name="connsiteX34" fmla="*/ 1731986 w 6884912"/>
              <a:gd name="connsiteY34" fmla="*/ 589682 h 1161397"/>
              <a:gd name="connsiteX35" fmla="*/ 1927935 w 6884912"/>
              <a:gd name="connsiteY35" fmla="*/ 628540 h 1161397"/>
              <a:gd name="connsiteX36" fmla="*/ 2039075 w 6884912"/>
              <a:gd name="connsiteY36" fmla="*/ 599964 h 1161397"/>
              <a:gd name="connsiteX37" fmla="*/ 2066980 w 6884912"/>
              <a:gd name="connsiteY37" fmla="*/ 550413 h 1161397"/>
              <a:gd name="connsiteX38" fmla="*/ 2352236 w 6884912"/>
              <a:gd name="connsiteY38" fmla="*/ 519602 h 1161397"/>
              <a:gd name="connsiteX39" fmla="*/ 2420791 w 6884912"/>
              <a:gd name="connsiteY39" fmla="*/ 492826 h 1161397"/>
              <a:gd name="connsiteX40" fmla="*/ 2489932 w 6884912"/>
              <a:gd name="connsiteY40" fmla="*/ 507864 h 1161397"/>
              <a:gd name="connsiteX41" fmla="*/ 2512917 w 6884912"/>
              <a:gd name="connsiteY41" fmla="*/ 489127 h 1161397"/>
              <a:gd name="connsiteX42" fmla="*/ 2516783 w 6884912"/>
              <a:gd name="connsiteY42" fmla="*/ 485473 h 1161397"/>
              <a:gd name="connsiteX43" fmla="*/ 2534360 w 6884912"/>
              <a:gd name="connsiteY43" fmla="*/ 480064 h 1161397"/>
              <a:gd name="connsiteX44" fmla="*/ 2536691 w 6884912"/>
              <a:gd name="connsiteY44" fmla="*/ 467018 h 1161397"/>
              <a:gd name="connsiteX45" fmla="*/ 2561265 w 6884912"/>
              <a:gd name="connsiteY45" fmla="*/ 450623 h 1161397"/>
              <a:gd name="connsiteX46" fmla="*/ 2594349 w 6884912"/>
              <a:gd name="connsiteY46" fmla="*/ 443884 h 1161397"/>
              <a:gd name="connsiteX47" fmla="*/ 2754324 w 6884912"/>
              <a:gd name="connsiteY47" fmla="*/ 424766 h 1161397"/>
              <a:gd name="connsiteX48" fmla="*/ 2848470 w 6884912"/>
              <a:gd name="connsiteY48" fmla="*/ 405966 h 1161397"/>
              <a:gd name="connsiteX49" fmla="*/ 2881772 w 6884912"/>
              <a:gd name="connsiteY49" fmla="*/ 387260 h 1161397"/>
              <a:gd name="connsiteX50" fmla="*/ 2929932 w 6884912"/>
              <a:gd name="connsiteY50" fmla="*/ 368912 h 1161397"/>
              <a:gd name="connsiteX51" fmla="*/ 3013020 w 6884912"/>
              <a:gd name="connsiteY51" fmla="*/ 327578 h 1161397"/>
              <a:gd name="connsiteX52" fmla="*/ 3222191 w 6884912"/>
              <a:gd name="connsiteY52" fmla="*/ 307887 h 1161397"/>
              <a:gd name="connsiteX53" fmla="*/ 3227953 w 6884912"/>
              <a:gd name="connsiteY53" fmla="*/ 297650 h 1161397"/>
              <a:gd name="connsiteX54" fmla="*/ 3510042 w 6884912"/>
              <a:gd name="connsiteY54" fmla="*/ 311820 h 1161397"/>
              <a:gd name="connsiteX55" fmla="*/ 3626773 w 6884912"/>
              <a:gd name="connsiteY55" fmla="*/ 290452 h 1161397"/>
              <a:gd name="connsiteX56" fmla="*/ 3666217 w 6884912"/>
              <a:gd name="connsiteY56" fmla="*/ 273255 h 1161397"/>
              <a:gd name="connsiteX57" fmla="*/ 3732427 w 6884912"/>
              <a:gd name="connsiteY57" fmla="*/ 245039 h 1161397"/>
              <a:gd name="connsiteX58" fmla="*/ 3777022 w 6884912"/>
              <a:gd name="connsiteY58" fmla="*/ 200276 h 1161397"/>
              <a:gd name="connsiteX59" fmla="*/ 3791246 w 6884912"/>
              <a:gd name="connsiteY59" fmla="*/ 189996 h 1161397"/>
              <a:gd name="connsiteX60" fmla="*/ 3819864 w 6884912"/>
              <a:gd name="connsiteY60" fmla="*/ 194605 h 1161397"/>
              <a:gd name="connsiteX61" fmla="*/ 3830398 w 6884912"/>
              <a:gd name="connsiteY61" fmla="*/ 188383 h 1161397"/>
              <a:gd name="connsiteX62" fmla="*/ 3834360 w 6884912"/>
              <a:gd name="connsiteY62" fmla="*/ 188992 h 1161397"/>
              <a:gd name="connsiteX63" fmla="*/ 3843715 w 6884912"/>
              <a:gd name="connsiteY63" fmla="*/ 188752 h 1161397"/>
              <a:gd name="connsiteX64" fmla="*/ 3842609 w 6884912"/>
              <a:gd name="connsiteY64" fmla="*/ 197386 h 1161397"/>
              <a:gd name="connsiteX65" fmla="*/ 3853961 w 6884912"/>
              <a:gd name="connsiteY65" fmla="*/ 213380 h 1161397"/>
              <a:gd name="connsiteX66" fmla="*/ 3907640 w 6884912"/>
              <a:gd name="connsiteY66" fmla="*/ 207568 h 1161397"/>
              <a:gd name="connsiteX67" fmla="*/ 3910449 w 6884912"/>
              <a:gd name="connsiteY67" fmla="*/ 197808 h 1161397"/>
              <a:gd name="connsiteX68" fmla="*/ 3917197 w 6884912"/>
              <a:gd name="connsiteY68" fmla="*/ 196121 h 1161397"/>
              <a:gd name="connsiteX69" fmla="*/ 3922400 w 6884912"/>
              <a:gd name="connsiteY69" fmla="*/ 205056 h 1161397"/>
              <a:gd name="connsiteX70" fmla="*/ 4013061 w 6884912"/>
              <a:gd name="connsiteY70" fmla="*/ 224874 h 1161397"/>
              <a:gd name="connsiteX71" fmla="*/ 4220717 w 6884912"/>
              <a:gd name="connsiteY71" fmla="*/ 192946 h 1161397"/>
              <a:gd name="connsiteX72" fmla="*/ 4228802 w 6884912"/>
              <a:gd name="connsiteY72" fmla="*/ 201468 h 1161397"/>
              <a:gd name="connsiteX73" fmla="*/ 4289361 w 6884912"/>
              <a:gd name="connsiteY73" fmla="*/ 196642 h 1161397"/>
              <a:gd name="connsiteX74" fmla="*/ 4498913 w 6884912"/>
              <a:gd name="connsiteY74" fmla="*/ 118915 h 1161397"/>
              <a:gd name="connsiteX75" fmla="*/ 4617330 w 6884912"/>
              <a:gd name="connsiteY75" fmla="*/ 111163 h 1161397"/>
              <a:gd name="connsiteX76" fmla="*/ 4659778 w 6884912"/>
              <a:gd name="connsiteY76" fmla="*/ 118219 h 1161397"/>
              <a:gd name="connsiteX77" fmla="*/ 4730870 w 6884912"/>
              <a:gd name="connsiteY77" fmla="*/ 129432 h 1161397"/>
              <a:gd name="connsiteX78" fmla="*/ 4844073 w 6884912"/>
              <a:gd name="connsiteY78" fmla="*/ 161768 h 1161397"/>
              <a:gd name="connsiteX79" fmla="*/ 4856454 w 6884912"/>
              <a:gd name="connsiteY79" fmla="*/ 130488 h 1161397"/>
              <a:gd name="connsiteX80" fmla="*/ 4920038 w 6884912"/>
              <a:gd name="connsiteY80" fmla="*/ 140418 h 1161397"/>
              <a:gd name="connsiteX81" fmla="*/ 5016639 w 6884912"/>
              <a:gd name="connsiteY81" fmla="*/ 158905 h 1161397"/>
              <a:gd name="connsiteX82" fmla="*/ 5072009 w 6884912"/>
              <a:gd name="connsiteY82" fmla="*/ 161502 h 1161397"/>
              <a:gd name="connsiteX83" fmla="*/ 5223626 w 6884912"/>
              <a:gd name="connsiteY83" fmla="*/ 177356 h 1161397"/>
              <a:gd name="connsiteX84" fmla="*/ 5375773 w 6884912"/>
              <a:gd name="connsiteY84" fmla="*/ 199913 h 1161397"/>
              <a:gd name="connsiteX85" fmla="*/ 5467502 w 6884912"/>
              <a:gd name="connsiteY85" fmla="*/ 250963 h 1161397"/>
              <a:gd name="connsiteX86" fmla="*/ 5592395 w 6884912"/>
              <a:gd name="connsiteY86" fmla="*/ 265434 h 1161397"/>
              <a:gd name="connsiteX87" fmla="*/ 5613532 w 6884912"/>
              <a:gd name="connsiteY87" fmla="*/ 273379 h 1161397"/>
              <a:gd name="connsiteX88" fmla="*/ 5642173 w 6884912"/>
              <a:gd name="connsiteY88" fmla="*/ 266904 h 1161397"/>
              <a:gd name="connsiteX89" fmla="*/ 5756910 w 6884912"/>
              <a:gd name="connsiteY89" fmla="*/ 239211 h 1161397"/>
              <a:gd name="connsiteX90" fmla="*/ 5846667 w 6884912"/>
              <a:gd name="connsiteY90" fmla="*/ 201786 h 1161397"/>
              <a:gd name="connsiteX91" fmla="*/ 5960732 w 6884912"/>
              <a:gd name="connsiteY91" fmla="*/ 220708 h 1161397"/>
              <a:gd name="connsiteX92" fmla="*/ 6029542 w 6884912"/>
              <a:gd name="connsiteY92" fmla="*/ 210339 h 1161397"/>
              <a:gd name="connsiteX93" fmla="*/ 6141123 w 6884912"/>
              <a:gd name="connsiteY93" fmla="*/ 159923 h 1161397"/>
              <a:gd name="connsiteX94" fmla="*/ 6290640 w 6884912"/>
              <a:gd name="connsiteY94" fmla="*/ 167441 h 1161397"/>
              <a:gd name="connsiteX95" fmla="*/ 6322806 w 6884912"/>
              <a:gd name="connsiteY95" fmla="*/ 213293 h 1161397"/>
              <a:gd name="connsiteX96" fmla="*/ 6380420 w 6884912"/>
              <a:gd name="connsiteY96" fmla="*/ 173195 h 1161397"/>
              <a:gd name="connsiteX97" fmla="*/ 6507891 w 6884912"/>
              <a:gd name="connsiteY97" fmla="*/ 118474 h 1161397"/>
              <a:gd name="connsiteX98" fmla="*/ 6571807 w 6884912"/>
              <a:gd name="connsiteY98" fmla="*/ 98636 h 1161397"/>
              <a:gd name="connsiteX99" fmla="*/ 6671880 w 6884912"/>
              <a:gd name="connsiteY99" fmla="*/ 82931 h 1161397"/>
              <a:gd name="connsiteX100" fmla="*/ 6702266 w 6884912"/>
              <a:gd name="connsiteY100" fmla="*/ 75470 h 1161397"/>
              <a:gd name="connsiteX101" fmla="*/ 6845802 w 6884912"/>
              <a:gd name="connsiteY101" fmla="*/ 24496 h 1161397"/>
              <a:gd name="connsiteX102" fmla="*/ 6884912 w 6884912"/>
              <a:gd name="connsiteY102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38051 w 6884912"/>
              <a:gd name="connsiteY15" fmla="*/ 702034 h 1161397"/>
              <a:gd name="connsiteX16" fmla="*/ 1166947 w 6884912"/>
              <a:gd name="connsiteY16" fmla="*/ 700762 h 1161397"/>
              <a:gd name="connsiteX17" fmla="*/ 1178135 w 6884912"/>
              <a:gd name="connsiteY17" fmla="*/ 698631 h 1161397"/>
              <a:gd name="connsiteX18" fmla="*/ 1178301 w 6884912"/>
              <a:gd name="connsiteY18" fmla="*/ 698094 h 1161397"/>
              <a:gd name="connsiteX19" fmla="*/ 1242716 w 6884912"/>
              <a:gd name="connsiteY19" fmla="*/ 698052 h 1161397"/>
              <a:gd name="connsiteX20" fmla="*/ 1299977 w 6884912"/>
              <a:gd name="connsiteY20" fmla="*/ 639196 h 1161397"/>
              <a:gd name="connsiteX21" fmla="*/ 1326190 w 6884912"/>
              <a:gd name="connsiteY21" fmla="*/ 625955 h 1161397"/>
              <a:gd name="connsiteX22" fmla="*/ 1339600 w 6884912"/>
              <a:gd name="connsiteY22" fmla="*/ 616295 h 1161397"/>
              <a:gd name="connsiteX23" fmla="*/ 1340054 w 6884912"/>
              <a:gd name="connsiteY23" fmla="*/ 614022 h 1161397"/>
              <a:gd name="connsiteX24" fmla="*/ 1391606 w 6884912"/>
              <a:gd name="connsiteY24" fmla="*/ 615229 h 1161397"/>
              <a:gd name="connsiteX25" fmla="*/ 1397565 w 6884912"/>
              <a:gd name="connsiteY25" fmla="*/ 611490 h 1161397"/>
              <a:gd name="connsiteX26" fmla="*/ 1432302 w 6884912"/>
              <a:gd name="connsiteY26" fmla="*/ 617267 h 1161397"/>
              <a:gd name="connsiteX27" fmla="*/ 1449644 w 6884912"/>
              <a:gd name="connsiteY27" fmla="*/ 617591 h 1161397"/>
              <a:gd name="connsiteX28" fmla="*/ 1455793 w 6884912"/>
              <a:gd name="connsiteY28" fmla="*/ 623174 h 1161397"/>
              <a:gd name="connsiteX29" fmla="*/ 1480758 w 6884912"/>
              <a:gd name="connsiteY29" fmla="*/ 620863 h 1161397"/>
              <a:gd name="connsiteX30" fmla="*/ 1483154 w 6884912"/>
              <a:gd name="connsiteY30" fmla="*/ 618527 h 1161397"/>
              <a:gd name="connsiteX31" fmla="*/ 1505495 w 6884912"/>
              <a:gd name="connsiteY31" fmla="*/ 624325 h 1161397"/>
              <a:gd name="connsiteX32" fmla="*/ 1526340 w 6884912"/>
              <a:gd name="connsiteY32" fmla="*/ 638496 h 1161397"/>
              <a:gd name="connsiteX33" fmla="*/ 1731986 w 6884912"/>
              <a:gd name="connsiteY33" fmla="*/ 589682 h 1161397"/>
              <a:gd name="connsiteX34" fmla="*/ 1927935 w 6884912"/>
              <a:gd name="connsiteY34" fmla="*/ 628540 h 1161397"/>
              <a:gd name="connsiteX35" fmla="*/ 2039075 w 6884912"/>
              <a:gd name="connsiteY35" fmla="*/ 599964 h 1161397"/>
              <a:gd name="connsiteX36" fmla="*/ 2066980 w 6884912"/>
              <a:gd name="connsiteY36" fmla="*/ 550413 h 1161397"/>
              <a:gd name="connsiteX37" fmla="*/ 2352236 w 6884912"/>
              <a:gd name="connsiteY37" fmla="*/ 519602 h 1161397"/>
              <a:gd name="connsiteX38" fmla="*/ 2420791 w 6884912"/>
              <a:gd name="connsiteY38" fmla="*/ 492826 h 1161397"/>
              <a:gd name="connsiteX39" fmla="*/ 2489932 w 6884912"/>
              <a:gd name="connsiteY39" fmla="*/ 507864 h 1161397"/>
              <a:gd name="connsiteX40" fmla="*/ 2512917 w 6884912"/>
              <a:gd name="connsiteY40" fmla="*/ 489127 h 1161397"/>
              <a:gd name="connsiteX41" fmla="*/ 2516783 w 6884912"/>
              <a:gd name="connsiteY41" fmla="*/ 485473 h 1161397"/>
              <a:gd name="connsiteX42" fmla="*/ 2534360 w 6884912"/>
              <a:gd name="connsiteY42" fmla="*/ 480064 h 1161397"/>
              <a:gd name="connsiteX43" fmla="*/ 2536691 w 6884912"/>
              <a:gd name="connsiteY43" fmla="*/ 467018 h 1161397"/>
              <a:gd name="connsiteX44" fmla="*/ 2561265 w 6884912"/>
              <a:gd name="connsiteY44" fmla="*/ 450623 h 1161397"/>
              <a:gd name="connsiteX45" fmla="*/ 2594349 w 6884912"/>
              <a:gd name="connsiteY45" fmla="*/ 443884 h 1161397"/>
              <a:gd name="connsiteX46" fmla="*/ 2754324 w 6884912"/>
              <a:gd name="connsiteY46" fmla="*/ 424766 h 1161397"/>
              <a:gd name="connsiteX47" fmla="*/ 2848470 w 6884912"/>
              <a:gd name="connsiteY47" fmla="*/ 405966 h 1161397"/>
              <a:gd name="connsiteX48" fmla="*/ 2881772 w 6884912"/>
              <a:gd name="connsiteY48" fmla="*/ 387260 h 1161397"/>
              <a:gd name="connsiteX49" fmla="*/ 2929932 w 6884912"/>
              <a:gd name="connsiteY49" fmla="*/ 368912 h 1161397"/>
              <a:gd name="connsiteX50" fmla="*/ 3013020 w 6884912"/>
              <a:gd name="connsiteY50" fmla="*/ 327578 h 1161397"/>
              <a:gd name="connsiteX51" fmla="*/ 3222191 w 6884912"/>
              <a:gd name="connsiteY51" fmla="*/ 307887 h 1161397"/>
              <a:gd name="connsiteX52" fmla="*/ 3227953 w 6884912"/>
              <a:gd name="connsiteY52" fmla="*/ 297650 h 1161397"/>
              <a:gd name="connsiteX53" fmla="*/ 3510042 w 6884912"/>
              <a:gd name="connsiteY53" fmla="*/ 311820 h 1161397"/>
              <a:gd name="connsiteX54" fmla="*/ 3626773 w 6884912"/>
              <a:gd name="connsiteY54" fmla="*/ 290452 h 1161397"/>
              <a:gd name="connsiteX55" fmla="*/ 3666217 w 6884912"/>
              <a:gd name="connsiteY55" fmla="*/ 273255 h 1161397"/>
              <a:gd name="connsiteX56" fmla="*/ 3732427 w 6884912"/>
              <a:gd name="connsiteY56" fmla="*/ 245039 h 1161397"/>
              <a:gd name="connsiteX57" fmla="*/ 3777022 w 6884912"/>
              <a:gd name="connsiteY57" fmla="*/ 200276 h 1161397"/>
              <a:gd name="connsiteX58" fmla="*/ 3791246 w 6884912"/>
              <a:gd name="connsiteY58" fmla="*/ 189996 h 1161397"/>
              <a:gd name="connsiteX59" fmla="*/ 3819864 w 6884912"/>
              <a:gd name="connsiteY59" fmla="*/ 194605 h 1161397"/>
              <a:gd name="connsiteX60" fmla="*/ 3830398 w 6884912"/>
              <a:gd name="connsiteY60" fmla="*/ 188383 h 1161397"/>
              <a:gd name="connsiteX61" fmla="*/ 3834360 w 6884912"/>
              <a:gd name="connsiteY61" fmla="*/ 188992 h 1161397"/>
              <a:gd name="connsiteX62" fmla="*/ 3843715 w 6884912"/>
              <a:gd name="connsiteY62" fmla="*/ 188752 h 1161397"/>
              <a:gd name="connsiteX63" fmla="*/ 3842609 w 6884912"/>
              <a:gd name="connsiteY63" fmla="*/ 197386 h 1161397"/>
              <a:gd name="connsiteX64" fmla="*/ 3853961 w 6884912"/>
              <a:gd name="connsiteY64" fmla="*/ 213380 h 1161397"/>
              <a:gd name="connsiteX65" fmla="*/ 3907640 w 6884912"/>
              <a:gd name="connsiteY65" fmla="*/ 207568 h 1161397"/>
              <a:gd name="connsiteX66" fmla="*/ 3910449 w 6884912"/>
              <a:gd name="connsiteY66" fmla="*/ 197808 h 1161397"/>
              <a:gd name="connsiteX67" fmla="*/ 3917197 w 6884912"/>
              <a:gd name="connsiteY67" fmla="*/ 196121 h 1161397"/>
              <a:gd name="connsiteX68" fmla="*/ 3922400 w 6884912"/>
              <a:gd name="connsiteY68" fmla="*/ 205056 h 1161397"/>
              <a:gd name="connsiteX69" fmla="*/ 4013061 w 6884912"/>
              <a:gd name="connsiteY69" fmla="*/ 224874 h 1161397"/>
              <a:gd name="connsiteX70" fmla="*/ 4220717 w 6884912"/>
              <a:gd name="connsiteY70" fmla="*/ 192946 h 1161397"/>
              <a:gd name="connsiteX71" fmla="*/ 4228802 w 6884912"/>
              <a:gd name="connsiteY71" fmla="*/ 201468 h 1161397"/>
              <a:gd name="connsiteX72" fmla="*/ 4289361 w 6884912"/>
              <a:gd name="connsiteY72" fmla="*/ 196642 h 1161397"/>
              <a:gd name="connsiteX73" fmla="*/ 4498913 w 6884912"/>
              <a:gd name="connsiteY73" fmla="*/ 118915 h 1161397"/>
              <a:gd name="connsiteX74" fmla="*/ 4617330 w 6884912"/>
              <a:gd name="connsiteY74" fmla="*/ 111163 h 1161397"/>
              <a:gd name="connsiteX75" fmla="*/ 4659778 w 6884912"/>
              <a:gd name="connsiteY75" fmla="*/ 118219 h 1161397"/>
              <a:gd name="connsiteX76" fmla="*/ 4730870 w 6884912"/>
              <a:gd name="connsiteY76" fmla="*/ 129432 h 1161397"/>
              <a:gd name="connsiteX77" fmla="*/ 4844073 w 6884912"/>
              <a:gd name="connsiteY77" fmla="*/ 161768 h 1161397"/>
              <a:gd name="connsiteX78" fmla="*/ 4856454 w 6884912"/>
              <a:gd name="connsiteY78" fmla="*/ 130488 h 1161397"/>
              <a:gd name="connsiteX79" fmla="*/ 4920038 w 6884912"/>
              <a:gd name="connsiteY79" fmla="*/ 140418 h 1161397"/>
              <a:gd name="connsiteX80" fmla="*/ 5016639 w 6884912"/>
              <a:gd name="connsiteY80" fmla="*/ 158905 h 1161397"/>
              <a:gd name="connsiteX81" fmla="*/ 5072009 w 6884912"/>
              <a:gd name="connsiteY81" fmla="*/ 161502 h 1161397"/>
              <a:gd name="connsiteX82" fmla="*/ 5223626 w 6884912"/>
              <a:gd name="connsiteY82" fmla="*/ 177356 h 1161397"/>
              <a:gd name="connsiteX83" fmla="*/ 5375773 w 6884912"/>
              <a:gd name="connsiteY83" fmla="*/ 199913 h 1161397"/>
              <a:gd name="connsiteX84" fmla="*/ 5467502 w 6884912"/>
              <a:gd name="connsiteY84" fmla="*/ 250963 h 1161397"/>
              <a:gd name="connsiteX85" fmla="*/ 5592395 w 6884912"/>
              <a:gd name="connsiteY85" fmla="*/ 265434 h 1161397"/>
              <a:gd name="connsiteX86" fmla="*/ 5613532 w 6884912"/>
              <a:gd name="connsiteY86" fmla="*/ 273379 h 1161397"/>
              <a:gd name="connsiteX87" fmla="*/ 5642173 w 6884912"/>
              <a:gd name="connsiteY87" fmla="*/ 266904 h 1161397"/>
              <a:gd name="connsiteX88" fmla="*/ 5756910 w 6884912"/>
              <a:gd name="connsiteY88" fmla="*/ 239211 h 1161397"/>
              <a:gd name="connsiteX89" fmla="*/ 5846667 w 6884912"/>
              <a:gd name="connsiteY89" fmla="*/ 201786 h 1161397"/>
              <a:gd name="connsiteX90" fmla="*/ 5960732 w 6884912"/>
              <a:gd name="connsiteY90" fmla="*/ 220708 h 1161397"/>
              <a:gd name="connsiteX91" fmla="*/ 6029542 w 6884912"/>
              <a:gd name="connsiteY91" fmla="*/ 210339 h 1161397"/>
              <a:gd name="connsiteX92" fmla="*/ 6141123 w 6884912"/>
              <a:gd name="connsiteY92" fmla="*/ 159923 h 1161397"/>
              <a:gd name="connsiteX93" fmla="*/ 6290640 w 6884912"/>
              <a:gd name="connsiteY93" fmla="*/ 167441 h 1161397"/>
              <a:gd name="connsiteX94" fmla="*/ 6322806 w 6884912"/>
              <a:gd name="connsiteY94" fmla="*/ 213293 h 1161397"/>
              <a:gd name="connsiteX95" fmla="*/ 6380420 w 6884912"/>
              <a:gd name="connsiteY95" fmla="*/ 173195 h 1161397"/>
              <a:gd name="connsiteX96" fmla="*/ 6507891 w 6884912"/>
              <a:gd name="connsiteY96" fmla="*/ 118474 h 1161397"/>
              <a:gd name="connsiteX97" fmla="*/ 6571807 w 6884912"/>
              <a:gd name="connsiteY97" fmla="*/ 98636 h 1161397"/>
              <a:gd name="connsiteX98" fmla="*/ 6671880 w 6884912"/>
              <a:gd name="connsiteY98" fmla="*/ 82931 h 1161397"/>
              <a:gd name="connsiteX99" fmla="*/ 6702266 w 6884912"/>
              <a:gd name="connsiteY99" fmla="*/ 75470 h 1161397"/>
              <a:gd name="connsiteX100" fmla="*/ 6845802 w 6884912"/>
              <a:gd name="connsiteY100" fmla="*/ 24496 h 1161397"/>
              <a:gd name="connsiteX101" fmla="*/ 6884912 w 6884912"/>
              <a:gd name="connsiteY101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38051 w 6884912"/>
              <a:gd name="connsiteY15" fmla="*/ 702034 h 1161397"/>
              <a:gd name="connsiteX16" fmla="*/ 1178135 w 6884912"/>
              <a:gd name="connsiteY16" fmla="*/ 698631 h 1161397"/>
              <a:gd name="connsiteX17" fmla="*/ 1178301 w 6884912"/>
              <a:gd name="connsiteY17" fmla="*/ 698094 h 1161397"/>
              <a:gd name="connsiteX18" fmla="*/ 1242716 w 6884912"/>
              <a:gd name="connsiteY18" fmla="*/ 698052 h 1161397"/>
              <a:gd name="connsiteX19" fmla="*/ 1299977 w 6884912"/>
              <a:gd name="connsiteY19" fmla="*/ 639196 h 1161397"/>
              <a:gd name="connsiteX20" fmla="*/ 1326190 w 6884912"/>
              <a:gd name="connsiteY20" fmla="*/ 625955 h 1161397"/>
              <a:gd name="connsiteX21" fmla="*/ 1339600 w 6884912"/>
              <a:gd name="connsiteY21" fmla="*/ 616295 h 1161397"/>
              <a:gd name="connsiteX22" fmla="*/ 1340054 w 6884912"/>
              <a:gd name="connsiteY22" fmla="*/ 614022 h 1161397"/>
              <a:gd name="connsiteX23" fmla="*/ 1391606 w 6884912"/>
              <a:gd name="connsiteY23" fmla="*/ 615229 h 1161397"/>
              <a:gd name="connsiteX24" fmla="*/ 1397565 w 6884912"/>
              <a:gd name="connsiteY24" fmla="*/ 611490 h 1161397"/>
              <a:gd name="connsiteX25" fmla="*/ 1432302 w 6884912"/>
              <a:gd name="connsiteY25" fmla="*/ 617267 h 1161397"/>
              <a:gd name="connsiteX26" fmla="*/ 1449644 w 6884912"/>
              <a:gd name="connsiteY26" fmla="*/ 617591 h 1161397"/>
              <a:gd name="connsiteX27" fmla="*/ 1455793 w 6884912"/>
              <a:gd name="connsiteY27" fmla="*/ 623174 h 1161397"/>
              <a:gd name="connsiteX28" fmla="*/ 1480758 w 6884912"/>
              <a:gd name="connsiteY28" fmla="*/ 620863 h 1161397"/>
              <a:gd name="connsiteX29" fmla="*/ 1483154 w 6884912"/>
              <a:gd name="connsiteY29" fmla="*/ 618527 h 1161397"/>
              <a:gd name="connsiteX30" fmla="*/ 1505495 w 6884912"/>
              <a:gd name="connsiteY30" fmla="*/ 624325 h 1161397"/>
              <a:gd name="connsiteX31" fmla="*/ 1526340 w 6884912"/>
              <a:gd name="connsiteY31" fmla="*/ 638496 h 1161397"/>
              <a:gd name="connsiteX32" fmla="*/ 1731986 w 6884912"/>
              <a:gd name="connsiteY32" fmla="*/ 589682 h 1161397"/>
              <a:gd name="connsiteX33" fmla="*/ 1927935 w 6884912"/>
              <a:gd name="connsiteY33" fmla="*/ 628540 h 1161397"/>
              <a:gd name="connsiteX34" fmla="*/ 2039075 w 6884912"/>
              <a:gd name="connsiteY34" fmla="*/ 599964 h 1161397"/>
              <a:gd name="connsiteX35" fmla="*/ 2066980 w 6884912"/>
              <a:gd name="connsiteY35" fmla="*/ 550413 h 1161397"/>
              <a:gd name="connsiteX36" fmla="*/ 2352236 w 6884912"/>
              <a:gd name="connsiteY36" fmla="*/ 519602 h 1161397"/>
              <a:gd name="connsiteX37" fmla="*/ 2420791 w 6884912"/>
              <a:gd name="connsiteY37" fmla="*/ 492826 h 1161397"/>
              <a:gd name="connsiteX38" fmla="*/ 2489932 w 6884912"/>
              <a:gd name="connsiteY38" fmla="*/ 507864 h 1161397"/>
              <a:gd name="connsiteX39" fmla="*/ 2512917 w 6884912"/>
              <a:gd name="connsiteY39" fmla="*/ 489127 h 1161397"/>
              <a:gd name="connsiteX40" fmla="*/ 2516783 w 6884912"/>
              <a:gd name="connsiteY40" fmla="*/ 485473 h 1161397"/>
              <a:gd name="connsiteX41" fmla="*/ 2534360 w 6884912"/>
              <a:gd name="connsiteY41" fmla="*/ 480064 h 1161397"/>
              <a:gd name="connsiteX42" fmla="*/ 2536691 w 6884912"/>
              <a:gd name="connsiteY42" fmla="*/ 467018 h 1161397"/>
              <a:gd name="connsiteX43" fmla="*/ 2561265 w 6884912"/>
              <a:gd name="connsiteY43" fmla="*/ 450623 h 1161397"/>
              <a:gd name="connsiteX44" fmla="*/ 2594349 w 6884912"/>
              <a:gd name="connsiteY44" fmla="*/ 443884 h 1161397"/>
              <a:gd name="connsiteX45" fmla="*/ 2754324 w 6884912"/>
              <a:gd name="connsiteY45" fmla="*/ 424766 h 1161397"/>
              <a:gd name="connsiteX46" fmla="*/ 2848470 w 6884912"/>
              <a:gd name="connsiteY46" fmla="*/ 405966 h 1161397"/>
              <a:gd name="connsiteX47" fmla="*/ 2881772 w 6884912"/>
              <a:gd name="connsiteY47" fmla="*/ 387260 h 1161397"/>
              <a:gd name="connsiteX48" fmla="*/ 2929932 w 6884912"/>
              <a:gd name="connsiteY48" fmla="*/ 368912 h 1161397"/>
              <a:gd name="connsiteX49" fmla="*/ 3013020 w 6884912"/>
              <a:gd name="connsiteY49" fmla="*/ 327578 h 1161397"/>
              <a:gd name="connsiteX50" fmla="*/ 3222191 w 6884912"/>
              <a:gd name="connsiteY50" fmla="*/ 307887 h 1161397"/>
              <a:gd name="connsiteX51" fmla="*/ 3227953 w 6884912"/>
              <a:gd name="connsiteY51" fmla="*/ 297650 h 1161397"/>
              <a:gd name="connsiteX52" fmla="*/ 3510042 w 6884912"/>
              <a:gd name="connsiteY52" fmla="*/ 311820 h 1161397"/>
              <a:gd name="connsiteX53" fmla="*/ 3626773 w 6884912"/>
              <a:gd name="connsiteY53" fmla="*/ 290452 h 1161397"/>
              <a:gd name="connsiteX54" fmla="*/ 3666217 w 6884912"/>
              <a:gd name="connsiteY54" fmla="*/ 273255 h 1161397"/>
              <a:gd name="connsiteX55" fmla="*/ 3732427 w 6884912"/>
              <a:gd name="connsiteY55" fmla="*/ 245039 h 1161397"/>
              <a:gd name="connsiteX56" fmla="*/ 3777022 w 6884912"/>
              <a:gd name="connsiteY56" fmla="*/ 200276 h 1161397"/>
              <a:gd name="connsiteX57" fmla="*/ 3791246 w 6884912"/>
              <a:gd name="connsiteY57" fmla="*/ 189996 h 1161397"/>
              <a:gd name="connsiteX58" fmla="*/ 3819864 w 6884912"/>
              <a:gd name="connsiteY58" fmla="*/ 194605 h 1161397"/>
              <a:gd name="connsiteX59" fmla="*/ 3830398 w 6884912"/>
              <a:gd name="connsiteY59" fmla="*/ 188383 h 1161397"/>
              <a:gd name="connsiteX60" fmla="*/ 3834360 w 6884912"/>
              <a:gd name="connsiteY60" fmla="*/ 188992 h 1161397"/>
              <a:gd name="connsiteX61" fmla="*/ 3843715 w 6884912"/>
              <a:gd name="connsiteY61" fmla="*/ 188752 h 1161397"/>
              <a:gd name="connsiteX62" fmla="*/ 3842609 w 6884912"/>
              <a:gd name="connsiteY62" fmla="*/ 197386 h 1161397"/>
              <a:gd name="connsiteX63" fmla="*/ 3853961 w 6884912"/>
              <a:gd name="connsiteY63" fmla="*/ 213380 h 1161397"/>
              <a:gd name="connsiteX64" fmla="*/ 3907640 w 6884912"/>
              <a:gd name="connsiteY64" fmla="*/ 207568 h 1161397"/>
              <a:gd name="connsiteX65" fmla="*/ 3910449 w 6884912"/>
              <a:gd name="connsiteY65" fmla="*/ 197808 h 1161397"/>
              <a:gd name="connsiteX66" fmla="*/ 3917197 w 6884912"/>
              <a:gd name="connsiteY66" fmla="*/ 196121 h 1161397"/>
              <a:gd name="connsiteX67" fmla="*/ 3922400 w 6884912"/>
              <a:gd name="connsiteY67" fmla="*/ 205056 h 1161397"/>
              <a:gd name="connsiteX68" fmla="*/ 4013061 w 6884912"/>
              <a:gd name="connsiteY68" fmla="*/ 224874 h 1161397"/>
              <a:gd name="connsiteX69" fmla="*/ 4220717 w 6884912"/>
              <a:gd name="connsiteY69" fmla="*/ 192946 h 1161397"/>
              <a:gd name="connsiteX70" fmla="*/ 4228802 w 6884912"/>
              <a:gd name="connsiteY70" fmla="*/ 201468 h 1161397"/>
              <a:gd name="connsiteX71" fmla="*/ 4289361 w 6884912"/>
              <a:gd name="connsiteY71" fmla="*/ 196642 h 1161397"/>
              <a:gd name="connsiteX72" fmla="*/ 4498913 w 6884912"/>
              <a:gd name="connsiteY72" fmla="*/ 118915 h 1161397"/>
              <a:gd name="connsiteX73" fmla="*/ 4617330 w 6884912"/>
              <a:gd name="connsiteY73" fmla="*/ 111163 h 1161397"/>
              <a:gd name="connsiteX74" fmla="*/ 4659778 w 6884912"/>
              <a:gd name="connsiteY74" fmla="*/ 118219 h 1161397"/>
              <a:gd name="connsiteX75" fmla="*/ 4730870 w 6884912"/>
              <a:gd name="connsiteY75" fmla="*/ 129432 h 1161397"/>
              <a:gd name="connsiteX76" fmla="*/ 4844073 w 6884912"/>
              <a:gd name="connsiteY76" fmla="*/ 161768 h 1161397"/>
              <a:gd name="connsiteX77" fmla="*/ 4856454 w 6884912"/>
              <a:gd name="connsiteY77" fmla="*/ 130488 h 1161397"/>
              <a:gd name="connsiteX78" fmla="*/ 4920038 w 6884912"/>
              <a:gd name="connsiteY78" fmla="*/ 140418 h 1161397"/>
              <a:gd name="connsiteX79" fmla="*/ 5016639 w 6884912"/>
              <a:gd name="connsiteY79" fmla="*/ 158905 h 1161397"/>
              <a:gd name="connsiteX80" fmla="*/ 5072009 w 6884912"/>
              <a:gd name="connsiteY80" fmla="*/ 161502 h 1161397"/>
              <a:gd name="connsiteX81" fmla="*/ 5223626 w 6884912"/>
              <a:gd name="connsiteY81" fmla="*/ 177356 h 1161397"/>
              <a:gd name="connsiteX82" fmla="*/ 5375773 w 6884912"/>
              <a:gd name="connsiteY82" fmla="*/ 199913 h 1161397"/>
              <a:gd name="connsiteX83" fmla="*/ 5467502 w 6884912"/>
              <a:gd name="connsiteY83" fmla="*/ 250963 h 1161397"/>
              <a:gd name="connsiteX84" fmla="*/ 5592395 w 6884912"/>
              <a:gd name="connsiteY84" fmla="*/ 265434 h 1161397"/>
              <a:gd name="connsiteX85" fmla="*/ 5613532 w 6884912"/>
              <a:gd name="connsiteY85" fmla="*/ 273379 h 1161397"/>
              <a:gd name="connsiteX86" fmla="*/ 5642173 w 6884912"/>
              <a:gd name="connsiteY86" fmla="*/ 266904 h 1161397"/>
              <a:gd name="connsiteX87" fmla="*/ 5756910 w 6884912"/>
              <a:gd name="connsiteY87" fmla="*/ 239211 h 1161397"/>
              <a:gd name="connsiteX88" fmla="*/ 5846667 w 6884912"/>
              <a:gd name="connsiteY88" fmla="*/ 201786 h 1161397"/>
              <a:gd name="connsiteX89" fmla="*/ 5960732 w 6884912"/>
              <a:gd name="connsiteY89" fmla="*/ 220708 h 1161397"/>
              <a:gd name="connsiteX90" fmla="*/ 6029542 w 6884912"/>
              <a:gd name="connsiteY90" fmla="*/ 210339 h 1161397"/>
              <a:gd name="connsiteX91" fmla="*/ 6141123 w 6884912"/>
              <a:gd name="connsiteY91" fmla="*/ 159923 h 1161397"/>
              <a:gd name="connsiteX92" fmla="*/ 6290640 w 6884912"/>
              <a:gd name="connsiteY92" fmla="*/ 167441 h 1161397"/>
              <a:gd name="connsiteX93" fmla="*/ 6322806 w 6884912"/>
              <a:gd name="connsiteY93" fmla="*/ 213293 h 1161397"/>
              <a:gd name="connsiteX94" fmla="*/ 6380420 w 6884912"/>
              <a:gd name="connsiteY94" fmla="*/ 173195 h 1161397"/>
              <a:gd name="connsiteX95" fmla="*/ 6507891 w 6884912"/>
              <a:gd name="connsiteY95" fmla="*/ 118474 h 1161397"/>
              <a:gd name="connsiteX96" fmla="*/ 6571807 w 6884912"/>
              <a:gd name="connsiteY96" fmla="*/ 98636 h 1161397"/>
              <a:gd name="connsiteX97" fmla="*/ 6671880 w 6884912"/>
              <a:gd name="connsiteY97" fmla="*/ 82931 h 1161397"/>
              <a:gd name="connsiteX98" fmla="*/ 6702266 w 6884912"/>
              <a:gd name="connsiteY98" fmla="*/ 75470 h 1161397"/>
              <a:gd name="connsiteX99" fmla="*/ 6845802 w 6884912"/>
              <a:gd name="connsiteY99" fmla="*/ 24496 h 1161397"/>
              <a:gd name="connsiteX100" fmla="*/ 6884912 w 6884912"/>
              <a:gd name="connsiteY100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78135 w 6884912"/>
              <a:gd name="connsiteY15" fmla="*/ 698631 h 1161397"/>
              <a:gd name="connsiteX16" fmla="*/ 1178301 w 6884912"/>
              <a:gd name="connsiteY16" fmla="*/ 698094 h 1161397"/>
              <a:gd name="connsiteX17" fmla="*/ 1242716 w 6884912"/>
              <a:gd name="connsiteY17" fmla="*/ 698052 h 1161397"/>
              <a:gd name="connsiteX18" fmla="*/ 1299977 w 6884912"/>
              <a:gd name="connsiteY18" fmla="*/ 639196 h 1161397"/>
              <a:gd name="connsiteX19" fmla="*/ 1326190 w 6884912"/>
              <a:gd name="connsiteY19" fmla="*/ 625955 h 1161397"/>
              <a:gd name="connsiteX20" fmla="*/ 1339600 w 6884912"/>
              <a:gd name="connsiteY20" fmla="*/ 616295 h 1161397"/>
              <a:gd name="connsiteX21" fmla="*/ 1340054 w 6884912"/>
              <a:gd name="connsiteY21" fmla="*/ 614022 h 1161397"/>
              <a:gd name="connsiteX22" fmla="*/ 1391606 w 6884912"/>
              <a:gd name="connsiteY22" fmla="*/ 615229 h 1161397"/>
              <a:gd name="connsiteX23" fmla="*/ 1397565 w 6884912"/>
              <a:gd name="connsiteY23" fmla="*/ 611490 h 1161397"/>
              <a:gd name="connsiteX24" fmla="*/ 1432302 w 6884912"/>
              <a:gd name="connsiteY24" fmla="*/ 617267 h 1161397"/>
              <a:gd name="connsiteX25" fmla="*/ 1449644 w 6884912"/>
              <a:gd name="connsiteY25" fmla="*/ 617591 h 1161397"/>
              <a:gd name="connsiteX26" fmla="*/ 1455793 w 6884912"/>
              <a:gd name="connsiteY26" fmla="*/ 623174 h 1161397"/>
              <a:gd name="connsiteX27" fmla="*/ 1480758 w 6884912"/>
              <a:gd name="connsiteY27" fmla="*/ 620863 h 1161397"/>
              <a:gd name="connsiteX28" fmla="*/ 1483154 w 6884912"/>
              <a:gd name="connsiteY28" fmla="*/ 618527 h 1161397"/>
              <a:gd name="connsiteX29" fmla="*/ 1505495 w 6884912"/>
              <a:gd name="connsiteY29" fmla="*/ 624325 h 1161397"/>
              <a:gd name="connsiteX30" fmla="*/ 1526340 w 6884912"/>
              <a:gd name="connsiteY30" fmla="*/ 638496 h 1161397"/>
              <a:gd name="connsiteX31" fmla="*/ 1731986 w 6884912"/>
              <a:gd name="connsiteY31" fmla="*/ 589682 h 1161397"/>
              <a:gd name="connsiteX32" fmla="*/ 1927935 w 6884912"/>
              <a:gd name="connsiteY32" fmla="*/ 628540 h 1161397"/>
              <a:gd name="connsiteX33" fmla="*/ 2039075 w 6884912"/>
              <a:gd name="connsiteY33" fmla="*/ 599964 h 1161397"/>
              <a:gd name="connsiteX34" fmla="*/ 2066980 w 6884912"/>
              <a:gd name="connsiteY34" fmla="*/ 550413 h 1161397"/>
              <a:gd name="connsiteX35" fmla="*/ 2352236 w 6884912"/>
              <a:gd name="connsiteY35" fmla="*/ 519602 h 1161397"/>
              <a:gd name="connsiteX36" fmla="*/ 2420791 w 6884912"/>
              <a:gd name="connsiteY36" fmla="*/ 492826 h 1161397"/>
              <a:gd name="connsiteX37" fmla="*/ 2489932 w 6884912"/>
              <a:gd name="connsiteY37" fmla="*/ 507864 h 1161397"/>
              <a:gd name="connsiteX38" fmla="*/ 2512917 w 6884912"/>
              <a:gd name="connsiteY38" fmla="*/ 489127 h 1161397"/>
              <a:gd name="connsiteX39" fmla="*/ 2516783 w 6884912"/>
              <a:gd name="connsiteY39" fmla="*/ 485473 h 1161397"/>
              <a:gd name="connsiteX40" fmla="*/ 2534360 w 6884912"/>
              <a:gd name="connsiteY40" fmla="*/ 480064 h 1161397"/>
              <a:gd name="connsiteX41" fmla="*/ 2536691 w 6884912"/>
              <a:gd name="connsiteY41" fmla="*/ 467018 h 1161397"/>
              <a:gd name="connsiteX42" fmla="*/ 2561265 w 6884912"/>
              <a:gd name="connsiteY42" fmla="*/ 450623 h 1161397"/>
              <a:gd name="connsiteX43" fmla="*/ 2594349 w 6884912"/>
              <a:gd name="connsiteY43" fmla="*/ 443884 h 1161397"/>
              <a:gd name="connsiteX44" fmla="*/ 2754324 w 6884912"/>
              <a:gd name="connsiteY44" fmla="*/ 424766 h 1161397"/>
              <a:gd name="connsiteX45" fmla="*/ 2848470 w 6884912"/>
              <a:gd name="connsiteY45" fmla="*/ 405966 h 1161397"/>
              <a:gd name="connsiteX46" fmla="*/ 2881772 w 6884912"/>
              <a:gd name="connsiteY46" fmla="*/ 387260 h 1161397"/>
              <a:gd name="connsiteX47" fmla="*/ 2929932 w 6884912"/>
              <a:gd name="connsiteY47" fmla="*/ 368912 h 1161397"/>
              <a:gd name="connsiteX48" fmla="*/ 3013020 w 6884912"/>
              <a:gd name="connsiteY48" fmla="*/ 327578 h 1161397"/>
              <a:gd name="connsiteX49" fmla="*/ 3222191 w 6884912"/>
              <a:gd name="connsiteY49" fmla="*/ 307887 h 1161397"/>
              <a:gd name="connsiteX50" fmla="*/ 3227953 w 6884912"/>
              <a:gd name="connsiteY50" fmla="*/ 297650 h 1161397"/>
              <a:gd name="connsiteX51" fmla="*/ 3510042 w 6884912"/>
              <a:gd name="connsiteY51" fmla="*/ 311820 h 1161397"/>
              <a:gd name="connsiteX52" fmla="*/ 3626773 w 6884912"/>
              <a:gd name="connsiteY52" fmla="*/ 290452 h 1161397"/>
              <a:gd name="connsiteX53" fmla="*/ 3666217 w 6884912"/>
              <a:gd name="connsiteY53" fmla="*/ 273255 h 1161397"/>
              <a:gd name="connsiteX54" fmla="*/ 3732427 w 6884912"/>
              <a:gd name="connsiteY54" fmla="*/ 245039 h 1161397"/>
              <a:gd name="connsiteX55" fmla="*/ 3777022 w 6884912"/>
              <a:gd name="connsiteY55" fmla="*/ 200276 h 1161397"/>
              <a:gd name="connsiteX56" fmla="*/ 3791246 w 6884912"/>
              <a:gd name="connsiteY56" fmla="*/ 189996 h 1161397"/>
              <a:gd name="connsiteX57" fmla="*/ 3819864 w 6884912"/>
              <a:gd name="connsiteY57" fmla="*/ 194605 h 1161397"/>
              <a:gd name="connsiteX58" fmla="*/ 3830398 w 6884912"/>
              <a:gd name="connsiteY58" fmla="*/ 188383 h 1161397"/>
              <a:gd name="connsiteX59" fmla="*/ 3834360 w 6884912"/>
              <a:gd name="connsiteY59" fmla="*/ 188992 h 1161397"/>
              <a:gd name="connsiteX60" fmla="*/ 3843715 w 6884912"/>
              <a:gd name="connsiteY60" fmla="*/ 188752 h 1161397"/>
              <a:gd name="connsiteX61" fmla="*/ 3842609 w 6884912"/>
              <a:gd name="connsiteY61" fmla="*/ 197386 h 1161397"/>
              <a:gd name="connsiteX62" fmla="*/ 3853961 w 6884912"/>
              <a:gd name="connsiteY62" fmla="*/ 213380 h 1161397"/>
              <a:gd name="connsiteX63" fmla="*/ 3907640 w 6884912"/>
              <a:gd name="connsiteY63" fmla="*/ 207568 h 1161397"/>
              <a:gd name="connsiteX64" fmla="*/ 3910449 w 6884912"/>
              <a:gd name="connsiteY64" fmla="*/ 197808 h 1161397"/>
              <a:gd name="connsiteX65" fmla="*/ 3917197 w 6884912"/>
              <a:gd name="connsiteY65" fmla="*/ 196121 h 1161397"/>
              <a:gd name="connsiteX66" fmla="*/ 3922400 w 6884912"/>
              <a:gd name="connsiteY66" fmla="*/ 205056 h 1161397"/>
              <a:gd name="connsiteX67" fmla="*/ 4013061 w 6884912"/>
              <a:gd name="connsiteY67" fmla="*/ 224874 h 1161397"/>
              <a:gd name="connsiteX68" fmla="*/ 4220717 w 6884912"/>
              <a:gd name="connsiteY68" fmla="*/ 192946 h 1161397"/>
              <a:gd name="connsiteX69" fmla="*/ 4228802 w 6884912"/>
              <a:gd name="connsiteY69" fmla="*/ 201468 h 1161397"/>
              <a:gd name="connsiteX70" fmla="*/ 4289361 w 6884912"/>
              <a:gd name="connsiteY70" fmla="*/ 196642 h 1161397"/>
              <a:gd name="connsiteX71" fmla="*/ 4498913 w 6884912"/>
              <a:gd name="connsiteY71" fmla="*/ 118915 h 1161397"/>
              <a:gd name="connsiteX72" fmla="*/ 4617330 w 6884912"/>
              <a:gd name="connsiteY72" fmla="*/ 111163 h 1161397"/>
              <a:gd name="connsiteX73" fmla="*/ 4659778 w 6884912"/>
              <a:gd name="connsiteY73" fmla="*/ 118219 h 1161397"/>
              <a:gd name="connsiteX74" fmla="*/ 4730870 w 6884912"/>
              <a:gd name="connsiteY74" fmla="*/ 129432 h 1161397"/>
              <a:gd name="connsiteX75" fmla="*/ 4844073 w 6884912"/>
              <a:gd name="connsiteY75" fmla="*/ 161768 h 1161397"/>
              <a:gd name="connsiteX76" fmla="*/ 4856454 w 6884912"/>
              <a:gd name="connsiteY76" fmla="*/ 130488 h 1161397"/>
              <a:gd name="connsiteX77" fmla="*/ 4920038 w 6884912"/>
              <a:gd name="connsiteY77" fmla="*/ 140418 h 1161397"/>
              <a:gd name="connsiteX78" fmla="*/ 5016639 w 6884912"/>
              <a:gd name="connsiteY78" fmla="*/ 158905 h 1161397"/>
              <a:gd name="connsiteX79" fmla="*/ 5072009 w 6884912"/>
              <a:gd name="connsiteY79" fmla="*/ 161502 h 1161397"/>
              <a:gd name="connsiteX80" fmla="*/ 5223626 w 6884912"/>
              <a:gd name="connsiteY80" fmla="*/ 177356 h 1161397"/>
              <a:gd name="connsiteX81" fmla="*/ 5375773 w 6884912"/>
              <a:gd name="connsiteY81" fmla="*/ 199913 h 1161397"/>
              <a:gd name="connsiteX82" fmla="*/ 5467502 w 6884912"/>
              <a:gd name="connsiteY82" fmla="*/ 250963 h 1161397"/>
              <a:gd name="connsiteX83" fmla="*/ 5592395 w 6884912"/>
              <a:gd name="connsiteY83" fmla="*/ 265434 h 1161397"/>
              <a:gd name="connsiteX84" fmla="*/ 5613532 w 6884912"/>
              <a:gd name="connsiteY84" fmla="*/ 273379 h 1161397"/>
              <a:gd name="connsiteX85" fmla="*/ 5642173 w 6884912"/>
              <a:gd name="connsiteY85" fmla="*/ 266904 h 1161397"/>
              <a:gd name="connsiteX86" fmla="*/ 5756910 w 6884912"/>
              <a:gd name="connsiteY86" fmla="*/ 239211 h 1161397"/>
              <a:gd name="connsiteX87" fmla="*/ 5846667 w 6884912"/>
              <a:gd name="connsiteY87" fmla="*/ 201786 h 1161397"/>
              <a:gd name="connsiteX88" fmla="*/ 5960732 w 6884912"/>
              <a:gd name="connsiteY88" fmla="*/ 220708 h 1161397"/>
              <a:gd name="connsiteX89" fmla="*/ 6029542 w 6884912"/>
              <a:gd name="connsiteY89" fmla="*/ 210339 h 1161397"/>
              <a:gd name="connsiteX90" fmla="*/ 6141123 w 6884912"/>
              <a:gd name="connsiteY90" fmla="*/ 159923 h 1161397"/>
              <a:gd name="connsiteX91" fmla="*/ 6290640 w 6884912"/>
              <a:gd name="connsiteY91" fmla="*/ 167441 h 1161397"/>
              <a:gd name="connsiteX92" fmla="*/ 6322806 w 6884912"/>
              <a:gd name="connsiteY92" fmla="*/ 213293 h 1161397"/>
              <a:gd name="connsiteX93" fmla="*/ 6380420 w 6884912"/>
              <a:gd name="connsiteY93" fmla="*/ 173195 h 1161397"/>
              <a:gd name="connsiteX94" fmla="*/ 6507891 w 6884912"/>
              <a:gd name="connsiteY94" fmla="*/ 118474 h 1161397"/>
              <a:gd name="connsiteX95" fmla="*/ 6571807 w 6884912"/>
              <a:gd name="connsiteY95" fmla="*/ 98636 h 1161397"/>
              <a:gd name="connsiteX96" fmla="*/ 6671880 w 6884912"/>
              <a:gd name="connsiteY96" fmla="*/ 82931 h 1161397"/>
              <a:gd name="connsiteX97" fmla="*/ 6702266 w 6884912"/>
              <a:gd name="connsiteY97" fmla="*/ 75470 h 1161397"/>
              <a:gd name="connsiteX98" fmla="*/ 6845802 w 6884912"/>
              <a:gd name="connsiteY98" fmla="*/ 24496 h 1161397"/>
              <a:gd name="connsiteX99" fmla="*/ 6884912 w 6884912"/>
              <a:gd name="connsiteY99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78135 w 6884912"/>
              <a:gd name="connsiteY15" fmla="*/ 698631 h 1161397"/>
              <a:gd name="connsiteX16" fmla="*/ 1242716 w 6884912"/>
              <a:gd name="connsiteY16" fmla="*/ 698052 h 1161397"/>
              <a:gd name="connsiteX17" fmla="*/ 1299977 w 6884912"/>
              <a:gd name="connsiteY17" fmla="*/ 639196 h 1161397"/>
              <a:gd name="connsiteX18" fmla="*/ 1326190 w 6884912"/>
              <a:gd name="connsiteY18" fmla="*/ 625955 h 1161397"/>
              <a:gd name="connsiteX19" fmla="*/ 1339600 w 6884912"/>
              <a:gd name="connsiteY19" fmla="*/ 616295 h 1161397"/>
              <a:gd name="connsiteX20" fmla="*/ 1340054 w 6884912"/>
              <a:gd name="connsiteY20" fmla="*/ 614022 h 1161397"/>
              <a:gd name="connsiteX21" fmla="*/ 1391606 w 6884912"/>
              <a:gd name="connsiteY21" fmla="*/ 615229 h 1161397"/>
              <a:gd name="connsiteX22" fmla="*/ 1397565 w 6884912"/>
              <a:gd name="connsiteY22" fmla="*/ 611490 h 1161397"/>
              <a:gd name="connsiteX23" fmla="*/ 1432302 w 6884912"/>
              <a:gd name="connsiteY23" fmla="*/ 617267 h 1161397"/>
              <a:gd name="connsiteX24" fmla="*/ 1449644 w 6884912"/>
              <a:gd name="connsiteY24" fmla="*/ 617591 h 1161397"/>
              <a:gd name="connsiteX25" fmla="*/ 1455793 w 6884912"/>
              <a:gd name="connsiteY25" fmla="*/ 623174 h 1161397"/>
              <a:gd name="connsiteX26" fmla="*/ 1480758 w 6884912"/>
              <a:gd name="connsiteY26" fmla="*/ 620863 h 1161397"/>
              <a:gd name="connsiteX27" fmla="*/ 1483154 w 6884912"/>
              <a:gd name="connsiteY27" fmla="*/ 618527 h 1161397"/>
              <a:gd name="connsiteX28" fmla="*/ 1505495 w 6884912"/>
              <a:gd name="connsiteY28" fmla="*/ 624325 h 1161397"/>
              <a:gd name="connsiteX29" fmla="*/ 1526340 w 6884912"/>
              <a:gd name="connsiteY29" fmla="*/ 638496 h 1161397"/>
              <a:gd name="connsiteX30" fmla="*/ 1731986 w 6884912"/>
              <a:gd name="connsiteY30" fmla="*/ 589682 h 1161397"/>
              <a:gd name="connsiteX31" fmla="*/ 1927935 w 6884912"/>
              <a:gd name="connsiteY31" fmla="*/ 628540 h 1161397"/>
              <a:gd name="connsiteX32" fmla="*/ 2039075 w 6884912"/>
              <a:gd name="connsiteY32" fmla="*/ 599964 h 1161397"/>
              <a:gd name="connsiteX33" fmla="*/ 2066980 w 6884912"/>
              <a:gd name="connsiteY33" fmla="*/ 550413 h 1161397"/>
              <a:gd name="connsiteX34" fmla="*/ 2352236 w 6884912"/>
              <a:gd name="connsiteY34" fmla="*/ 519602 h 1161397"/>
              <a:gd name="connsiteX35" fmla="*/ 2420791 w 6884912"/>
              <a:gd name="connsiteY35" fmla="*/ 492826 h 1161397"/>
              <a:gd name="connsiteX36" fmla="*/ 2489932 w 6884912"/>
              <a:gd name="connsiteY36" fmla="*/ 507864 h 1161397"/>
              <a:gd name="connsiteX37" fmla="*/ 2512917 w 6884912"/>
              <a:gd name="connsiteY37" fmla="*/ 489127 h 1161397"/>
              <a:gd name="connsiteX38" fmla="*/ 2516783 w 6884912"/>
              <a:gd name="connsiteY38" fmla="*/ 485473 h 1161397"/>
              <a:gd name="connsiteX39" fmla="*/ 2534360 w 6884912"/>
              <a:gd name="connsiteY39" fmla="*/ 480064 h 1161397"/>
              <a:gd name="connsiteX40" fmla="*/ 2536691 w 6884912"/>
              <a:gd name="connsiteY40" fmla="*/ 467018 h 1161397"/>
              <a:gd name="connsiteX41" fmla="*/ 2561265 w 6884912"/>
              <a:gd name="connsiteY41" fmla="*/ 450623 h 1161397"/>
              <a:gd name="connsiteX42" fmla="*/ 2594349 w 6884912"/>
              <a:gd name="connsiteY42" fmla="*/ 443884 h 1161397"/>
              <a:gd name="connsiteX43" fmla="*/ 2754324 w 6884912"/>
              <a:gd name="connsiteY43" fmla="*/ 424766 h 1161397"/>
              <a:gd name="connsiteX44" fmla="*/ 2848470 w 6884912"/>
              <a:gd name="connsiteY44" fmla="*/ 405966 h 1161397"/>
              <a:gd name="connsiteX45" fmla="*/ 2881772 w 6884912"/>
              <a:gd name="connsiteY45" fmla="*/ 387260 h 1161397"/>
              <a:gd name="connsiteX46" fmla="*/ 2929932 w 6884912"/>
              <a:gd name="connsiteY46" fmla="*/ 368912 h 1161397"/>
              <a:gd name="connsiteX47" fmla="*/ 3013020 w 6884912"/>
              <a:gd name="connsiteY47" fmla="*/ 327578 h 1161397"/>
              <a:gd name="connsiteX48" fmla="*/ 3222191 w 6884912"/>
              <a:gd name="connsiteY48" fmla="*/ 307887 h 1161397"/>
              <a:gd name="connsiteX49" fmla="*/ 3227953 w 6884912"/>
              <a:gd name="connsiteY49" fmla="*/ 297650 h 1161397"/>
              <a:gd name="connsiteX50" fmla="*/ 3510042 w 6884912"/>
              <a:gd name="connsiteY50" fmla="*/ 311820 h 1161397"/>
              <a:gd name="connsiteX51" fmla="*/ 3626773 w 6884912"/>
              <a:gd name="connsiteY51" fmla="*/ 290452 h 1161397"/>
              <a:gd name="connsiteX52" fmla="*/ 3666217 w 6884912"/>
              <a:gd name="connsiteY52" fmla="*/ 273255 h 1161397"/>
              <a:gd name="connsiteX53" fmla="*/ 3732427 w 6884912"/>
              <a:gd name="connsiteY53" fmla="*/ 245039 h 1161397"/>
              <a:gd name="connsiteX54" fmla="*/ 3777022 w 6884912"/>
              <a:gd name="connsiteY54" fmla="*/ 200276 h 1161397"/>
              <a:gd name="connsiteX55" fmla="*/ 3791246 w 6884912"/>
              <a:gd name="connsiteY55" fmla="*/ 189996 h 1161397"/>
              <a:gd name="connsiteX56" fmla="*/ 3819864 w 6884912"/>
              <a:gd name="connsiteY56" fmla="*/ 194605 h 1161397"/>
              <a:gd name="connsiteX57" fmla="*/ 3830398 w 6884912"/>
              <a:gd name="connsiteY57" fmla="*/ 188383 h 1161397"/>
              <a:gd name="connsiteX58" fmla="*/ 3834360 w 6884912"/>
              <a:gd name="connsiteY58" fmla="*/ 188992 h 1161397"/>
              <a:gd name="connsiteX59" fmla="*/ 3843715 w 6884912"/>
              <a:gd name="connsiteY59" fmla="*/ 188752 h 1161397"/>
              <a:gd name="connsiteX60" fmla="*/ 3842609 w 6884912"/>
              <a:gd name="connsiteY60" fmla="*/ 197386 h 1161397"/>
              <a:gd name="connsiteX61" fmla="*/ 3853961 w 6884912"/>
              <a:gd name="connsiteY61" fmla="*/ 213380 h 1161397"/>
              <a:gd name="connsiteX62" fmla="*/ 3907640 w 6884912"/>
              <a:gd name="connsiteY62" fmla="*/ 207568 h 1161397"/>
              <a:gd name="connsiteX63" fmla="*/ 3910449 w 6884912"/>
              <a:gd name="connsiteY63" fmla="*/ 197808 h 1161397"/>
              <a:gd name="connsiteX64" fmla="*/ 3917197 w 6884912"/>
              <a:gd name="connsiteY64" fmla="*/ 196121 h 1161397"/>
              <a:gd name="connsiteX65" fmla="*/ 3922400 w 6884912"/>
              <a:gd name="connsiteY65" fmla="*/ 205056 h 1161397"/>
              <a:gd name="connsiteX66" fmla="*/ 4013061 w 6884912"/>
              <a:gd name="connsiteY66" fmla="*/ 224874 h 1161397"/>
              <a:gd name="connsiteX67" fmla="*/ 4220717 w 6884912"/>
              <a:gd name="connsiteY67" fmla="*/ 192946 h 1161397"/>
              <a:gd name="connsiteX68" fmla="*/ 4228802 w 6884912"/>
              <a:gd name="connsiteY68" fmla="*/ 201468 h 1161397"/>
              <a:gd name="connsiteX69" fmla="*/ 4289361 w 6884912"/>
              <a:gd name="connsiteY69" fmla="*/ 196642 h 1161397"/>
              <a:gd name="connsiteX70" fmla="*/ 4498913 w 6884912"/>
              <a:gd name="connsiteY70" fmla="*/ 118915 h 1161397"/>
              <a:gd name="connsiteX71" fmla="*/ 4617330 w 6884912"/>
              <a:gd name="connsiteY71" fmla="*/ 111163 h 1161397"/>
              <a:gd name="connsiteX72" fmla="*/ 4659778 w 6884912"/>
              <a:gd name="connsiteY72" fmla="*/ 118219 h 1161397"/>
              <a:gd name="connsiteX73" fmla="*/ 4730870 w 6884912"/>
              <a:gd name="connsiteY73" fmla="*/ 129432 h 1161397"/>
              <a:gd name="connsiteX74" fmla="*/ 4844073 w 6884912"/>
              <a:gd name="connsiteY74" fmla="*/ 161768 h 1161397"/>
              <a:gd name="connsiteX75" fmla="*/ 4856454 w 6884912"/>
              <a:gd name="connsiteY75" fmla="*/ 130488 h 1161397"/>
              <a:gd name="connsiteX76" fmla="*/ 4920038 w 6884912"/>
              <a:gd name="connsiteY76" fmla="*/ 140418 h 1161397"/>
              <a:gd name="connsiteX77" fmla="*/ 5016639 w 6884912"/>
              <a:gd name="connsiteY77" fmla="*/ 158905 h 1161397"/>
              <a:gd name="connsiteX78" fmla="*/ 5072009 w 6884912"/>
              <a:gd name="connsiteY78" fmla="*/ 161502 h 1161397"/>
              <a:gd name="connsiteX79" fmla="*/ 5223626 w 6884912"/>
              <a:gd name="connsiteY79" fmla="*/ 177356 h 1161397"/>
              <a:gd name="connsiteX80" fmla="*/ 5375773 w 6884912"/>
              <a:gd name="connsiteY80" fmla="*/ 199913 h 1161397"/>
              <a:gd name="connsiteX81" fmla="*/ 5467502 w 6884912"/>
              <a:gd name="connsiteY81" fmla="*/ 250963 h 1161397"/>
              <a:gd name="connsiteX82" fmla="*/ 5592395 w 6884912"/>
              <a:gd name="connsiteY82" fmla="*/ 265434 h 1161397"/>
              <a:gd name="connsiteX83" fmla="*/ 5613532 w 6884912"/>
              <a:gd name="connsiteY83" fmla="*/ 273379 h 1161397"/>
              <a:gd name="connsiteX84" fmla="*/ 5642173 w 6884912"/>
              <a:gd name="connsiteY84" fmla="*/ 266904 h 1161397"/>
              <a:gd name="connsiteX85" fmla="*/ 5756910 w 6884912"/>
              <a:gd name="connsiteY85" fmla="*/ 239211 h 1161397"/>
              <a:gd name="connsiteX86" fmla="*/ 5846667 w 6884912"/>
              <a:gd name="connsiteY86" fmla="*/ 201786 h 1161397"/>
              <a:gd name="connsiteX87" fmla="*/ 5960732 w 6884912"/>
              <a:gd name="connsiteY87" fmla="*/ 220708 h 1161397"/>
              <a:gd name="connsiteX88" fmla="*/ 6029542 w 6884912"/>
              <a:gd name="connsiteY88" fmla="*/ 210339 h 1161397"/>
              <a:gd name="connsiteX89" fmla="*/ 6141123 w 6884912"/>
              <a:gd name="connsiteY89" fmla="*/ 159923 h 1161397"/>
              <a:gd name="connsiteX90" fmla="*/ 6290640 w 6884912"/>
              <a:gd name="connsiteY90" fmla="*/ 167441 h 1161397"/>
              <a:gd name="connsiteX91" fmla="*/ 6322806 w 6884912"/>
              <a:gd name="connsiteY91" fmla="*/ 213293 h 1161397"/>
              <a:gd name="connsiteX92" fmla="*/ 6380420 w 6884912"/>
              <a:gd name="connsiteY92" fmla="*/ 173195 h 1161397"/>
              <a:gd name="connsiteX93" fmla="*/ 6507891 w 6884912"/>
              <a:gd name="connsiteY93" fmla="*/ 118474 h 1161397"/>
              <a:gd name="connsiteX94" fmla="*/ 6571807 w 6884912"/>
              <a:gd name="connsiteY94" fmla="*/ 98636 h 1161397"/>
              <a:gd name="connsiteX95" fmla="*/ 6671880 w 6884912"/>
              <a:gd name="connsiteY95" fmla="*/ 82931 h 1161397"/>
              <a:gd name="connsiteX96" fmla="*/ 6702266 w 6884912"/>
              <a:gd name="connsiteY96" fmla="*/ 75470 h 1161397"/>
              <a:gd name="connsiteX97" fmla="*/ 6845802 w 6884912"/>
              <a:gd name="connsiteY97" fmla="*/ 24496 h 1161397"/>
              <a:gd name="connsiteX98" fmla="*/ 6884912 w 6884912"/>
              <a:gd name="connsiteY98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207847 w 6884912"/>
              <a:gd name="connsiteY15" fmla="*/ 689087 h 1161397"/>
              <a:gd name="connsiteX16" fmla="*/ 1242716 w 6884912"/>
              <a:gd name="connsiteY16" fmla="*/ 698052 h 1161397"/>
              <a:gd name="connsiteX17" fmla="*/ 1299977 w 6884912"/>
              <a:gd name="connsiteY17" fmla="*/ 639196 h 1161397"/>
              <a:gd name="connsiteX18" fmla="*/ 1326190 w 6884912"/>
              <a:gd name="connsiteY18" fmla="*/ 625955 h 1161397"/>
              <a:gd name="connsiteX19" fmla="*/ 1339600 w 6884912"/>
              <a:gd name="connsiteY19" fmla="*/ 616295 h 1161397"/>
              <a:gd name="connsiteX20" fmla="*/ 1340054 w 6884912"/>
              <a:gd name="connsiteY20" fmla="*/ 614022 h 1161397"/>
              <a:gd name="connsiteX21" fmla="*/ 1391606 w 6884912"/>
              <a:gd name="connsiteY21" fmla="*/ 615229 h 1161397"/>
              <a:gd name="connsiteX22" fmla="*/ 1397565 w 6884912"/>
              <a:gd name="connsiteY22" fmla="*/ 611490 h 1161397"/>
              <a:gd name="connsiteX23" fmla="*/ 1432302 w 6884912"/>
              <a:gd name="connsiteY23" fmla="*/ 617267 h 1161397"/>
              <a:gd name="connsiteX24" fmla="*/ 1449644 w 6884912"/>
              <a:gd name="connsiteY24" fmla="*/ 617591 h 1161397"/>
              <a:gd name="connsiteX25" fmla="*/ 1455793 w 6884912"/>
              <a:gd name="connsiteY25" fmla="*/ 623174 h 1161397"/>
              <a:gd name="connsiteX26" fmla="*/ 1480758 w 6884912"/>
              <a:gd name="connsiteY26" fmla="*/ 620863 h 1161397"/>
              <a:gd name="connsiteX27" fmla="*/ 1483154 w 6884912"/>
              <a:gd name="connsiteY27" fmla="*/ 618527 h 1161397"/>
              <a:gd name="connsiteX28" fmla="*/ 1505495 w 6884912"/>
              <a:gd name="connsiteY28" fmla="*/ 624325 h 1161397"/>
              <a:gd name="connsiteX29" fmla="*/ 1526340 w 6884912"/>
              <a:gd name="connsiteY29" fmla="*/ 638496 h 1161397"/>
              <a:gd name="connsiteX30" fmla="*/ 1731986 w 6884912"/>
              <a:gd name="connsiteY30" fmla="*/ 589682 h 1161397"/>
              <a:gd name="connsiteX31" fmla="*/ 1927935 w 6884912"/>
              <a:gd name="connsiteY31" fmla="*/ 628540 h 1161397"/>
              <a:gd name="connsiteX32" fmla="*/ 2039075 w 6884912"/>
              <a:gd name="connsiteY32" fmla="*/ 599964 h 1161397"/>
              <a:gd name="connsiteX33" fmla="*/ 2066980 w 6884912"/>
              <a:gd name="connsiteY33" fmla="*/ 550413 h 1161397"/>
              <a:gd name="connsiteX34" fmla="*/ 2352236 w 6884912"/>
              <a:gd name="connsiteY34" fmla="*/ 519602 h 1161397"/>
              <a:gd name="connsiteX35" fmla="*/ 2420791 w 6884912"/>
              <a:gd name="connsiteY35" fmla="*/ 492826 h 1161397"/>
              <a:gd name="connsiteX36" fmla="*/ 2489932 w 6884912"/>
              <a:gd name="connsiteY36" fmla="*/ 507864 h 1161397"/>
              <a:gd name="connsiteX37" fmla="*/ 2512917 w 6884912"/>
              <a:gd name="connsiteY37" fmla="*/ 489127 h 1161397"/>
              <a:gd name="connsiteX38" fmla="*/ 2516783 w 6884912"/>
              <a:gd name="connsiteY38" fmla="*/ 485473 h 1161397"/>
              <a:gd name="connsiteX39" fmla="*/ 2534360 w 6884912"/>
              <a:gd name="connsiteY39" fmla="*/ 480064 h 1161397"/>
              <a:gd name="connsiteX40" fmla="*/ 2536691 w 6884912"/>
              <a:gd name="connsiteY40" fmla="*/ 467018 h 1161397"/>
              <a:gd name="connsiteX41" fmla="*/ 2561265 w 6884912"/>
              <a:gd name="connsiteY41" fmla="*/ 450623 h 1161397"/>
              <a:gd name="connsiteX42" fmla="*/ 2594349 w 6884912"/>
              <a:gd name="connsiteY42" fmla="*/ 443884 h 1161397"/>
              <a:gd name="connsiteX43" fmla="*/ 2754324 w 6884912"/>
              <a:gd name="connsiteY43" fmla="*/ 424766 h 1161397"/>
              <a:gd name="connsiteX44" fmla="*/ 2848470 w 6884912"/>
              <a:gd name="connsiteY44" fmla="*/ 405966 h 1161397"/>
              <a:gd name="connsiteX45" fmla="*/ 2881772 w 6884912"/>
              <a:gd name="connsiteY45" fmla="*/ 387260 h 1161397"/>
              <a:gd name="connsiteX46" fmla="*/ 2929932 w 6884912"/>
              <a:gd name="connsiteY46" fmla="*/ 368912 h 1161397"/>
              <a:gd name="connsiteX47" fmla="*/ 3013020 w 6884912"/>
              <a:gd name="connsiteY47" fmla="*/ 327578 h 1161397"/>
              <a:gd name="connsiteX48" fmla="*/ 3222191 w 6884912"/>
              <a:gd name="connsiteY48" fmla="*/ 307887 h 1161397"/>
              <a:gd name="connsiteX49" fmla="*/ 3227953 w 6884912"/>
              <a:gd name="connsiteY49" fmla="*/ 297650 h 1161397"/>
              <a:gd name="connsiteX50" fmla="*/ 3510042 w 6884912"/>
              <a:gd name="connsiteY50" fmla="*/ 311820 h 1161397"/>
              <a:gd name="connsiteX51" fmla="*/ 3626773 w 6884912"/>
              <a:gd name="connsiteY51" fmla="*/ 290452 h 1161397"/>
              <a:gd name="connsiteX52" fmla="*/ 3666217 w 6884912"/>
              <a:gd name="connsiteY52" fmla="*/ 273255 h 1161397"/>
              <a:gd name="connsiteX53" fmla="*/ 3732427 w 6884912"/>
              <a:gd name="connsiteY53" fmla="*/ 245039 h 1161397"/>
              <a:gd name="connsiteX54" fmla="*/ 3777022 w 6884912"/>
              <a:gd name="connsiteY54" fmla="*/ 200276 h 1161397"/>
              <a:gd name="connsiteX55" fmla="*/ 3791246 w 6884912"/>
              <a:gd name="connsiteY55" fmla="*/ 189996 h 1161397"/>
              <a:gd name="connsiteX56" fmla="*/ 3819864 w 6884912"/>
              <a:gd name="connsiteY56" fmla="*/ 194605 h 1161397"/>
              <a:gd name="connsiteX57" fmla="*/ 3830398 w 6884912"/>
              <a:gd name="connsiteY57" fmla="*/ 188383 h 1161397"/>
              <a:gd name="connsiteX58" fmla="*/ 3834360 w 6884912"/>
              <a:gd name="connsiteY58" fmla="*/ 188992 h 1161397"/>
              <a:gd name="connsiteX59" fmla="*/ 3843715 w 6884912"/>
              <a:gd name="connsiteY59" fmla="*/ 188752 h 1161397"/>
              <a:gd name="connsiteX60" fmla="*/ 3842609 w 6884912"/>
              <a:gd name="connsiteY60" fmla="*/ 197386 h 1161397"/>
              <a:gd name="connsiteX61" fmla="*/ 3853961 w 6884912"/>
              <a:gd name="connsiteY61" fmla="*/ 213380 h 1161397"/>
              <a:gd name="connsiteX62" fmla="*/ 3907640 w 6884912"/>
              <a:gd name="connsiteY62" fmla="*/ 207568 h 1161397"/>
              <a:gd name="connsiteX63" fmla="*/ 3910449 w 6884912"/>
              <a:gd name="connsiteY63" fmla="*/ 197808 h 1161397"/>
              <a:gd name="connsiteX64" fmla="*/ 3917197 w 6884912"/>
              <a:gd name="connsiteY64" fmla="*/ 196121 h 1161397"/>
              <a:gd name="connsiteX65" fmla="*/ 3922400 w 6884912"/>
              <a:gd name="connsiteY65" fmla="*/ 205056 h 1161397"/>
              <a:gd name="connsiteX66" fmla="*/ 4013061 w 6884912"/>
              <a:gd name="connsiteY66" fmla="*/ 224874 h 1161397"/>
              <a:gd name="connsiteX67" fmla="*/ 4220717 w 6884912"/>
              <a:gd name="connsiteY67" fmla="*/ 192946 h 1161397"/>
              <a:gd name="connsiteX68" fmla="*/ 4228802 w 6884912"/>
              <a:gd name="connsiteY68" fmla="*/ 201468 h 1161397"/>
              <a:gd name="connsiteX69" fmla="*/ 4289361 w 6884912"/>
              <a:gd name="connsiteY69" fmla="*/ 196642 h 1161397"/>
              <a:gd name="connsiteX70" fmla="*/ 4498913 w 6884912"/>
              <a:gd name="connsiteY70" fmla="*/ 118915 h 1161397"/>
              <a:gd name="connsiteX71" fmla="*/ 4617330 w 6884912"/>
              <a:gd name="connsiteY71" fmla="*/ 111163 h 1161397"/>
              <a:gd name="connsiteX72" fmla="*/ 4659778 w 6884912"/>
              <a:gd name="connsiteY72" fmla="*/ 118219 h 1161397"/>
              <a:gd name="connsiteX73" fmla="*/ 4730870 w 6884912"/>
              <a:gd name="connsiteY73" fmla="*/ 129432 h 1161397"/>
              <a:gd name="connsiteX74" fmla="*/ 4844073 w 6884912"/>
              <a:gd name="connsiteY74" fmla="*/ 161768 h 1161397"/>
              <a:gd name="connsiteX75" fmla="*/ 4856454 w 6884912"/>
              <a:gd name="connsiteY75" fmla="*/ 130488 h 1161397"/>
              <a:gd name="connsiteX76" fmla="*/ 4920038 w 6884912"/>
              <a:gd name="connsiteY76" fmla="*/ 140418 h 1161397"/>
              <a:gd name="connsiteX77" fmla="*/ 5016639 w 6884912"/>
              <a:gd name="connsiteY77" fmla="*/ 158905 h 1161397"/>
              <a:gd name="connsiteX78" fmla="*/ 5072009 w 6884912"/>
              <a:gd name="connsiteY78" fmla="*/ 161502 h 1161397"/>
              <a:gd name="connsiteX79" fmla="*/ 5223626 w 6884912"/>
              <a:gd name="connsiteY79" fmla="*/ 177356 h 1161397"/>
              <a:gd name="connsiteX80" fmla="*/ 5375773 w 6884912"/>
              <a:gd name="connsiteY80" fmla="*/ 199913 h 1161397"/>
              <a:gd name="connsiteX81" fmla="*/ 5467502 w 6884912"/>
              <a:gd name="connsiteY81" fmla="*/ 250963 h 1161397"/>
              <a:gd name="connsiteX82" fmla="*/ 5592395 w 6884912"/>
              <a:gd name="connsiteY82" fmla="*/ 265434 h 1161397"/>
              <a:gd name="connsiteX83" fmla="*/ 5613532 w 6884912"/>
              <a:gd name="connsiteY83" fmla="*/ 273379 h 1161397"/>
              <a:gd name="connsiteX84" fmla="*/ 5642173 w 6884912"/>
              <a:gd name="connsiteY84" fmla="*/ 266904 h 1161397"/>
              <a:gd name="connsiteX85" fmla="*/ 5756910 w 6884912"/>
              <a:gd name="connsiteY85" fmla="*/ 239211 h 1161397"/>
              <a:gd name="connsiteX86" fmla="*/ 5846667 w 6884912"/>
              <a:gd name="connsiteY86" fmla="*/ 201786 h 1161397"/>
              <a:gd name="connsiteX87" fmla="*/ 5960732 w 6884912"/>
              <a:gd name="connsiteY87" fmla="*/ 220708 h 1161397"/>
              <a:gd name="connsiteX88" fmla="*/ 6029542 w 6884912"/>
              <a:gd name="connsiteY88" fmla="*/ 210339 h 1161397"/>
              <a:gd name="connsiteX89" fmla="*/ 6141123 w 6884912"/>
              <a:gd name="connsiteY89" fmla="*/ 159923 h 1161397"/>
              <a:gd name="connsiteX90" fmla="*/ 6290640 w 6884912"/>
              <a:gd name="connsiteY90" fmla="*/ 167441 h 1161397"/>
              <a:gd name="connsiteX91" fmla="*/ 6322806 w 6884912"/>
              <a:gd name="connsiteY91" fmla="*/ 213293 h 1161397"/>
              <a:gd name="connsiteX92" fmla="*/ 6380420 w 6884912"/>
              <a:gd name="connsiteY92" fmla="*/ 173195 h 1161397"/>
              <a:gd name="connsiteX93" fmla="*/ 6507891 w 6884912"/>
              <a:gd name="connsiteY93" fmla="*/ 118474 h 1161397"/>
              <a:gd name="connsiteX94" fmla="*/ 6571807 w 6884912"/>
              <a:gd name="connsiteY94" fmla="*/ 98636 h 1161397"/>
              <a:gd name="connsiteX95" fmla="*/ 6671880 w 6884912"/>
              <a:gd name="connsiteY95" fmla="*/ 82931 h 1161397"/>
              <a:gd name="connsiteX96" fmla="*/ 6702266 w 6884912"/>
              <a:gd name="connsiteY96" fmla="*/ 75470 h 1161397"/>
              <a:gd name="connsiteX97" fmla="*/ 6845802 w 6884912"/>
              <a:gd name="connsiteY97" fmla="*/ 24496 h 1161397"/>
              <a:gd name="connsiteX98" fmla="*/ 6884912 w 6884912"/>
              <a:gd name="connsiteY98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7166 w 6884912"/>
              <a:gd name="connsiteY14" fmla="*/ 744338 h 1161397"/>
              <a:gd name="connsiteX15" fmla="*/ 1207847 w 6884912"/>
              <a:gd name="connsiteY15" fmla="*/ 689087 h 1161397"/>
              <a:gd name="connsiteX16" fmla="*/ 1242716 w 6884912"/>
              <a:gd name="connsiteY16" fmla="*/ 698052 h 1161397"/>
              <a:gd name="connsiteX17" fmla="*/ 1299977 w 6884912"/>
              <a:gd name="connsiteY17" fmla="*/ 639196 h 1161397"/>
              <a:gd name="connsiteX18" fmla="*/ 1326190 w 6884912"/>
              <a:gd name="connsiteY18" fmla="*/ 625955 h 1161397"/>
              <a:gd name="connsiteX19" fmla="*/ 1339600 w 6884912"/>
              <a:gd name="connsiteY19" fmla="*/ 616295 h 1161397"/>
              <a:gd name="connsiteX20" fmla="*/ 1340054 w 6884912"/>
              <a:gd name="connsiteY20" fmla="*/ 614022 h 1161397"/>
              <a:gd name="connsiteX21" fmla="*/ 1391606 w 6884912"/>
              <a:gd name="connsiteY21" fmla="*/ 615229 h 1161397"/>
              <a:gd name="connsiteX22" fmla="*/ 1397565 w 6884912"/>
              <a:gd name="connsiteY22" fmla="*/ 611490 h 1161397"/>
              <a:gd name="connsiteX23" fmla="*/ 1432302 w 6884912"/>
              <a:gd name="connsiteY23" fmla="*/ 617267 h 1161397"/>
              <a:gd name="connsiteX24" fmla="*/ 1449644 w 6884912"/>
              <a:gd name="connsiteY24" fmla="*/ 617591 h 1161397"/>
              <a:gd name="connsiteX25" fmla="*/ 1455793 w 6884912"/>
              <a:gd name="connsiteY25" fmla="*/ 623174 h 1161397"/>
              <a:gd name="connsiteX26" fmla="*/ 1480758 w 6884912"/>
              <a:gd name="connsiteY26" fmla="*/ 620863 h 1161397"/>
              <a:gd name="connsiteX27" fmla="*/ 1483154 w 6884912"/>
              <a:gd name="connsiteY27" fmla="*/ 618527 h 1161397"/>
              <a:gd name="connsiteX28" fmla="*/ 1505495 w 6884912"/>
              <a:gd name="connsiteY28" fmla="*/ 624325 h 1161397"/>
              <a:gd name="connsiteX29" fmla="*/ 1526340 w 6884912"/>
              <a:gd name="connsiteY29" fmla="*/ 638496 h 1161397"/>
              <a:gd name="connsiteX30" fmla="*/ 1731986 w 6884912"/>
              <a:gd name="connsiteY30" fmla="*/ 589682 h 1161397"/>
              <a:gd name="connsiteX31" fmla="*/ 1927935 w 6884912"/>
              <a:gd name="connsiteY31" fmla="*/ 628540 h 1161397"/>
              <a:gd name="connsiteX32" fmla="*/ 2039075 w 6884912"/>
              <a:gd name="connsiteY32" fmla="*/ 599964 h 1161397"/>
              <a:gd name="connsiteX33" fmla="*/ 2066980 w 6884912"/>
              <a:gd name="connsiteY33" fmla="*/ 550413 h 1161397"/>
              <a:gd name="connsiteX34" fmla="*/ 2352236 w 6884912"/>
              <a:gd name="connsiteY34" fmla="*/ 519602 h 1161397"/>
              <a:gd name="connsiteX35" fmla="*/ 2420791 w 6884912"/>
              <a:gd name="connsiteY35" fmla="*/ 492826 h 1161397"/>
              <a:gd name="connsiteX36" fmla="*/ 2489932 w 6884912"/>
              <a:gd name="connsiteY36" fmla="*/ 507864 h 1161397"/>
              <a:gd name="connsiteX37" fmla="*/ 2512917 w 6884912"/>
              <a:gd name="connsiteY37" fmla="*/ 489127 h 1161397"/>
              <a:gd name="connsiteX38" fmla="*/ 2516783 w 6884912"/>
              <a:gd name="connsiteY38" fmla="*/ 485473 h 1161397"/>
              <a:gd name="connsiteX39" fmla="*/ 2534360 w 6884912"/>
              <a:gd name="connsiteY39" fmla="*/ 480064 h 1161397"/>
              <a:gd name="connsiteX40" fmla="*/ 2536691 w 6884912"/>
              <a:gd name="connsiteY40" fmla="*/ 467018 h 1161397"/>
              <a:gd name="connsiteX41" fmla="*/ 2561265 w 6884912"/>
              <a:gd name="connsiteY41" fmla="*/ 450623 h 1161397"/>
              <a:gd name="connsiteX42" fmla="*/ 2594349 w 6884912"/>
              <a:gd name="connsiteY42" fmla="*/ 443884 h 1161397"/>
              <a:gd name="connsiteX43" fmla="*/ 2754324 w 6884912"/>
              <a:gd name="connsiteY43" fmla="*/ 424766 h 1161397"/>
              <a:gd name="connsiteX44" fmla="*/ 2848470 w 6884912"/>
              <a:gd name="connsiteY44" fmla="*/ 405966 h 1161397"/>
              <a:gd name="connsiteX45" fmla="*/ 2881772 w 6884912"/>
              <a:gd name="connsiteY45" fmla="*/ 387260 h 1161397"/>
              <a:gd name="connsiteX46" fmla="*/ 2929932 w 6884912"/>
              <a:gd name="connsiteY46" fmla="*/ 368912 h 1161397"/>
              <a:gd name="connsiteX47" fmla="*/ 3013020 w 6884912"/>
              <a:gd name="connsiteY47" fmla="*/ 327578 h 1161397"/>
              <a:gd name="connsiteX48" fmla="*/ 3222191 w 6884912"/>
              <a:gd name="connsiteY48" fmla="*/ 307887 h 1161397"/>
              <a:gd name="connsiteX49" fmla="*/ 3227953 w 6884912"/>
              <a:gd name="connsiteY49" fmla="*/ 297650 h 1161397"/>
              <a:gd name="connsiteX50" fmla="*/ 3510042 w 6884912"/>
              <a:gd name="connsiteY50" fmla="*/ 311820 h 1161397"/>
              <a:gd name="connsiteX51" fmla="*/ 3626773 w 6884912"/>
              <a:gd name="connsiteY51" fmla="*/ 290452 h 1161397"/>
              <a:gd name="connsiteX52" fmla="*/ 3666217 w 6884912"/>
              <a:gd name="connsiteY52" fmla="*/ 273255 h 1161397"/>
              <a:gd name="connsiteX53" fmla="*/ 3732427 w 6884912"/>
              <a:gd name="connsiteY53" fmla="*/ 245039 h 1161397"/>
              <a:gd name="connsiteX54" fmla="*/ 3777022 w 6884912"/>
              <a:gd name="connsiteY54" fmla="*/ 200276 h 1161397"/>
              <a:gd name="connsiteX55" fmla="*/ 3791246 w 6884912"/>
              <a:gd name="connsiteY55" fmla="*/ 189996 h 1161397"/>
              <a:gd name="connsiteX56" fmla="*/ 3819864 w 6884912"/>
              <a:gd name="connsiteY56" fmla="*/ 194605 h 1161397"/>
              <a:gd name="connsiteX57" fmla="*/ 3830398 w 6884912"/>
              <a:gd name="connsiteY57" fmla="*/ 188383 h 1161397"/>
              <a:gd name="connsiteX58" fmla="*/ 3834360 w 6884912"/>
              <a:gd name="connsiteY58" fmla="*/ 188992 h 1161397"/>
              <a:gd name="connsiteX59" fmla="*/ 3843715 w 6884912"/>
              <a:gd name="connsiteY59" fmla="*/ 188752 h 1161397"/>
              <a:gd name="connsiteX60" fmla="*/ 3842609 w 6884912"/>
              <a:gd name="connsiteY60" fmla="*/ 197386 h 1161397"/>
              <a:gd name="connsiteX61" fmla="*/ 3853961 w 6884912"/>
              <a:gd name="connsiteY61" fmla="*/ 213380 h 1161397"/>
              <a:gd name="connsiteX62" fmla="*/ 3907640 w 6884912"/>
              <a:gd name="connsiteY62" fmla="*/ 207568 h 1161397"/>
              <a:gd name="connsiteX63" fmla="*/ 3910449 w 6884912"/>
              <a:gd name="connsiteY63" fmla="*/ 197808 h 1161397"/>
              <a:gd name="connsiteX64" fmla="*/ 3917197 w 6884912"/>
              <a:gd name="connsiteY64" fmla="*/ 196121 h 1161397"/>
              <a:gd name="connsiteX65" fmla="*/ 3922400 w 6884912"/>
              <a:gd name="connsiteY65" fmla="*/ 205056 h 1161397"/>
              <a:gd name="connsiteX66" fmla="*/ 4013061 w 6884912"/>
              <a:gd name="connsiteY66" fmla="*/ 224874 h 1161397"/>
              <a:gd name="connsiteX67" fmla="*/ 4220717 w 6884912"/>
              <a:gd name="connsiteY67" fmla="*/ 192946 h 1161397"/>
              <a:gd name="connsiteX68" fmla="*/ 4228802 w 6884912"/>
              <a:gd name="connsiteY68" fmla="*/ 201468 h 1161397"/>
              <a:gd name="connsiteX69" fmla="*/ 4289361 w 6884912"/>
              <a:gd name="connsiteY69" fmla="*/ 196642 h 1161397"/>
              <a:gd name="connsiteX70" fmla="*/ 4498913 w 6884912"/>
              <a:gd name="connsiteY70" fmla="*/ 118915 h 1161397"/>
              <a:gd name="connsiteX71" fmla="*/ 4617330 w 6884912"/>
              <a:gd name="connsiteY71" fmla="*/ 111163 h 1161397"/>
              <a:gd name="connsiteX72" fmla="*/ 4659778 w 6884912"/>
              <a:gd name="connsiteY72" fmla="*/ 118219 h 1161397"/>
              <a:gd name="connsiteX73" fmla="*/ 4730870 w 6884912"/>
              <a:gd name="connsiteY73" fmla="*/ 129432 h 1161397"/>
              <a:gd name="connsiteX74" fmla="*/ 4844073 w 6884912"/>
              <a:gd name="connsiteY74" fmla="*/ 161768 h 1161397"/>
              <a:gd name="connsiteX75" fmla="*/ 4856454 w 6884912"/>
              <a:gd name="connsiteY75" fmla="*/ 130488 h 1161397"/>
              <a:gd name="connsiteX76" fmla="*/ 4920038 w 6884912"/>
              <a:gd name="connsiteY76" fmla="*/ 140418 h 1161397"/>
              <a:gd name="connsiteX77" fmla="*/ 5016639 w 6884912"/>
              <a:gd name="connsiteY77" fmla="*/ 158905 h 1161397"/>
              <a:gd name="connsiteX78" fmla="*/ 5072009 w 6884912"/>
              <a:gd name="connsiteY78" fmla="*/ 161502 h 1161397"/>
              <a:gd name="connsiteX79" fmla="*/ 5223626 w 6884912"/>
              <a:gd name="connsiteY79" fmla="*/ 177356 h 1161397"/>
              <a:gd name="connsiteX80" fmla="*/ 5375773 w 6884912"/>
              <a:gd name="connsiteY80" fmla="*/ 199913 h 1161397"/>
              <a:gd name="connsiteX81" fmla="*/ 5467502 w 6884912"/>
              <a:gd name="connsiteY81" fmla="*/ 250963 h 1161397"/>
              <a:gd name="connsiteX82" fmla="*/ 5592395 w 6884912"/>
              <a:gd name="connsiteY82" fmla="*/ 265434 h 1161397"/>
              <a:gd name="connsiteX83" fmla="*/ 5613532 w 6884912"/>
              <a:gd name="connsiteY83" fmla="*/ 273379 h 1161397"/>
              <a:gd name="connsiteX84" fmla="*/ 5642173 w 6884912"/>
              <a:gd name="connsiteY84" fmla="*/ 266904 h 1161397"/>
              <a:gd name="connsiteX85" fmla="*/ 5756910 w 6884912"/>
              <a:gd name="connsiteY85" fmla="*/ 239211 h 1161397"/>
              <a:gd name="connsiteX86" fmla="*/ 5846667 w 6884912"/>
              <a:gd name="connsiteY86" fmla="*/ 201786 h 1161397"/>
              <a:gd name="connsiteX87" fmla="*/ 5960732 w 6884912"/>
              <a:gd name="connsiteY87" fmla="*/ 220708 h 1161397"/>
              <a:gd name="connsiteX88" fmla="*/ 6029542 w 6884912"/>
              <a:gd name="connsiteY88" fmla="*/ 210339 h 1161397"/>
              <a:gd name="connsiteX89" fmla="*/ 6141123 w 6884912"/>
              <a:gd name="connsiteY89" fmla="*/ 159923 h 1161397"/>
              <a:gd name="connsiteX90" fmla="*/ 6290640 w 6884912"/>
              <a:gd name="connsiteY90" fmla="*/ 167441 h 1161397"/>
              <a:gd name="connsiteX91" fmla="*/ 6322806 w 6884912"/>
              <a:gd name="connsiteY91" fmla="*/ 213293 h 1161397"/>
              <a:gd name="connsiteX92" fmla="*/ 6380420 w 6884912"/>
              <a:gd name="connsiteY92" fmla="*/ 173195 h 1161397"/>
              <a:gd name="connsiteX93" fmla="*/ 6507891 w 6884912"/>
              <a:gd name="connsiteY93" fmla="*/ 118474 h 1161397"/>
              <a:gd name="connsiteX94" fmla="*/ 6571807 w 6884912"/>
              <a:gd name="connsiteY94" fmla="*/ 98636 h 1161397"/>
              <a:gd name="connsiteX95" fmla="*/ 6671880 w 6884912"/>
              <a:gd name="connsiteY95" fmla="*/ 82931 h 1161397"/>
              <a:gd name="connsiteX96" fmla="*/ 6702266 w 6884912"/>
              <a:gd name="connsiteY96" fmla="*/ 75470 h 1161397"/>
              <a:gd name="connsiteX97" fmla="*/ 6845802 w 6884912"/>
              <a:gd name="connsiteY97" fmla="*/ 24496 h 1161397"/>
              <a:gd name="connsiteX98" fmla="*/ 6884912 w 6884912"/>
              <a:gd name="connsiteY98" fmla="*/ 0 h 11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6884912" h="1161397">
                <a:moveTo>
                  <a:pt x="6884912" y="0"/>
                </a:moveTo>
                <a:lnTo>
                  <a:pt x="6884912" y="1161397"/>
                </a:lnTo>
                <a:lnTo>
                  <a:pt x="0" y="1161397"/>
                </a:lnTo>
                <a:lnTo>
                  <a:pt x="27135" y="1147460"/>
                </a:lnTo>
                <a:cubicBezTo>
                  <a:pt x="57431" y="1167048"/>
                  <a:pt x="61886" y="1088181"/>
                  <a:pt x="115388" y="1111320"/>
                </a:cubicBezTo>
                <a:cubicBezTo>
                  <a:pt x="146435" y="1096221"/>
                  <a:pt x="156823" y="1079485"/>
                  <a:pt x="213420" y="1056868"/>
                </a:cubicBezTo>
                <a:cubicBezTo>
                  <a:pt x="288217" y="1040787"/>
                  <a:pt x="383333" y="1044881"/>
                  <a:pt x="454970" y="1023343"/>
                </a:cubicBezTo>
                <a:cubicBezTo>
                  <a:pt x="440966" y="999969"/>
                  <a:pt x="571419" y="1006841"/>
                  <a:pt x="548162" y="984908"/>
                </a:cubicBezTo>
                <a:cubicBezTo>
                  <a:pt x="561321" y="956563"/>
                  <a:pt x="637415" y="1010272"/>
                  <a:pt x="651408" y="984938"/>
                </a:cubicBezTo>
                <a:cubicBezTo>
                  <a:pt x="671652" y="980952"/>
                  <a:pt x="698726" y="950833"/>
                  <a:pt x="723108" y="941904"/>
                </a:cubicBezTo>
                <a:cubicBezTo>
                  <a:pt x="760262" y="946949"/>
                  <a:pt x="757827" y="957145"/>
                  <a:pt x="797699" y="931362"/>
                </a:cubicBezTo>
                <a:cubicBezTo>
                  <a:pt x="821097" y="940623"/>
                  <a:pt x="833565" y="929189"/>
                  <a:pt x="843359" y="910894"/>
                </a:cubicBezTo>
                <a:cubicBezTo>
                  <a:pt x="887668" y="902160"/>
                  <a:pt x="919738" y="869376"/>
                  <a:pt x="965215" y="846701"/>
                </a:cubicBezTo>
                <a:cubicBezTo>
                  <a:pt x="1023081" y="848019"/>
                  <a:pt x="1036422" y="800154"/>
                  <a:pt x="1085080" y="776086"/>
                </a:cubicBezTo>
                <a:cubicBezTo>
                  <a:pt x="1140763" y="795544"/>
                  <a:pt x="1116251" y="768649"/>
                  <a:pt x="1137166" y="744338"/>
                </a:cubicBezTo>
                <a:lnTo>
                  <a:pt x="1207847" y="689087"/>
                </a:lnTo>
                <a:cubicBezTo>
                  <a:pt x="1226429" y="687736"/>
                  <a:pt x="1222409" y="707958"/>
                  <a:pt x="1242716" y="698052"/>
                </a:cubicBezTo>
                <a:cubicBezTo>
                  <a:pt x="1250387" y="668345"/>
                  <a:pt x="1318259" y="689091"/>
                  <a:pt x="1299977" y="639196"/>
                </a:cubicBezTo>
                <a:cubicBezTo>
                  <a:pt x="1323072" y="639367"/>
                  <a:pt x="1341279" y="658105"/>
                  <a:pt x="1326190" y="625955"/>
                </a:cubicBezTo>
                <a:cubicBezTo>
                  <a:pt x="1333572" y="625050"/>
                  <a:pt x="1337406" y="621362"/>
                  <a:pt x="1339600" y="616295"/>
                </a:cubicBezTo>
                <a:cubicBezTo>
                  <a:pt x="1339751" y="615537"/>
                  <a:pt x="1339903" y="614780"/>
                  <a:pt x="1340054" y="614022"/>
                </a:cubicBezTo>
                <a:lnTo>
                  <a:pt x="1391606" y="615229"/>
                </a:lnTo>
                <a:lnTo>
                  <a:pt x="1397565" y="611490"/>
                </a:lnTo>
                <a:lnTo>
                  <a:pt x="1432302" y="617267"/>
                </a:lnTo>
                <a:lnTo>
                  <a:pt x="1449644" y="617591"/>
                </a:lnTo>
                <a:lnTo>
                  <a:pt x="1455793" y="623174"/>
                </a:lnTo>
                <a:cubicBezTo>
                  <a:pt x="1461744" y="626151"/>
                  <a:pt x="1469373" y="626493"/>
                  <a:pt x="1480758" y="620863"/>
                </a:cubicBezTo>
                <a:lnTo>
                  <a:pt x="1483154" y="618527"/>
                </a:lnTo>
                <a:lnTo>
                  <a:pt x="1505495" y="624325"/>
                </a:lnTo>
                <a:cubicBezTo>
                  <a:pt x="1512992" y="627532"/>
                  <a:pt x="1520025" y="632078"/>
                  <a:pt x="1526340" y="638496"/>
                </a:cubicBezTo>
                <a:cubicBezTo>
                  <a:pt x="1586113" y="586768"/>
                  <a:pt x="1659006" y="610309"/>
                  <a:pt x="1731986" y="589682"/>
                </a:cubicBezTo>
                <a:cubicBezTo>
                  <a:pt x="1750397" y="523106"/>
                  <a:pt x="1896056" y="573257"/>
                  <a:pt x="1927935" y="628540"/>
                </a:cubicBezTo>
                <a:cubicBezTo>
                  <a:pt x="1912854" y="559823"/>
                  <a:pt x="2112261" y="676347"/>
                  <a:pt x="2039075" y="599964"/>
                </a:cubicBezTo>
                <a:cubicBezTo>
                  <a:pt x="2066036" y="601198"/>
                  <a:pt x="2086366" y="569532"/>
                  <a:pt x="2066980" y="550413"/>
                </a:cubicBezTo>
                <a:cubicBezTo>
                  <a:pt x="2155364" y="582582"/>
                  <a:pt x="2259548" y="514786"/>
                  <a:pt x="2352236" y="519602"/>
                </a:cubicBezTo>
                <a:cubicBezTo>
                  <a:pt x="2388450" y="459394"/>
                  <a:pt x="2373298" y="511682"/>
                  <a:pt x="2420791" y="492826"/>
                </a:cubicBezTo>
                <a:cubicBezTo>
                  <a:pt x="2417962" y="542563"/>
                  <a:pt x="2475071" y="455098"/>
                  <a:pt x="2489932" y="507864"/>
                </a:cubicBezTo>
                <a:cubicBezTo>
                  <a:pt x="2498105" y="502761"/>
                  <a:pt x="2505553" y="496153"/>
                  <a:pt x="2512917" y="489127"/>
                </a:cubicBezTo>
                <a:lnTo>
                  <a:pt x="2516783" y="485473"/>
                </a:lnTo>
                <a:lnTo>
                  <a:pt x="2534360" y="480064"/>
                </a:lnTo>
                <a:lnTo>
                  <a:pt x="2536691" y="467018"/>
                </a:lnTo>
                <a:lnTo>
                  <a:pt x="2561265" y="450623"/>
                </a:lnTo>
                <a:cubicBezTo>
                  <a:pt x="2570872" y="446262"/>
                  <a:pt x="2581686" y="443655"/>
                  <a:pt x="2594349" y="443884"/>
                </a:cubicBezTo>
                <a:cubicBezTo>
                  <a:pt x="2640435" y="464638"/>
                  <a:pt x="2696955" y="396361"/>
                  <a:pt x="2754324" y="424766"/>
                </a:cubicBezTo>
                <a:cubicBezTo>
                  <a:pt x="2775130" y="430896"/>
                  <a:pt x="2837731" y="423458"/>
                  <a:pt x="2848470" y="405966"/>
                </a:cubicBezTo>
                <a:cubicBezTo>
                  <a:pt x="2861295" y="401100"/>
                  <a:pt x="2876936" y="405309"/>
                  <a:pt x="2881772" y="387260"/>
                </a:cubicBezTo>
                <a:cubicBezTo>
                  <a:pt x="2890299" y="365261"/>
                  <a:pt x="2938134" y="392997"/>
                  <a:pt x="2929932" y="368912"/>
                </a:cubicBezTo>
                <a:cubicBezTo>
                  <a:pt x="2963844" y="387799"/>
                  <a:pt x="2986550" y="341223"/>
                  <a:pt x="3013020" y="327578"/>
                </a:cubicBezTo>
                <a:cubicBezTo>
                  <a:pt x="3061730" y="317407"/>
                  <a:pt x="3186369" y="312875"/>
                  <a:pt x="3222191" y="307887"/>
                </a:cubicBezTo>
                <a:cubicBezTo>
                  <a:pt x="3223593" y="304249"/>
                  <a:pt x="3179978" y="296995"/>
                  <a:pt x="3227953" y="297650"/>
                </a:cubicBezTo>
                <a:cubicBezTo>
                  <a:pt x="3275928" y="298306"/>
                  <a:pt x="3443572" y="313020"/>
                  <a:pt x="3510042" y="311820"/>
                </a:cubicBezTo>
                <a:cubicBezTo>
                  <a:pt x="3585274" y="306641"/>
                  <a:pt x="3525753" y="258887"/>
                  <a:pt x="3626773" y="290452"/>
                </a:cubicBezTo>
                <a:cubicBezTo>
                  <a:pt x="3633124" y="269835"/>
                  <a:pt x="3644693" y="267134"/>
                  <a:pt x="3666217" y="273255"/>
                </a:cubicBezTo>
                <a:cubicBezTo>
                  <a:pt x="3702502" y="269310"/>
                  <a:pt x="3690563" y="221720"/>
                  <a:pt x="3732427" y="245039"/>
                </a:cubicBezTo>
                <a:cubicBezTo>
                  <a:pt x="3720985" y="220241"/>
                  <a:pt x="3798776" y="224539"/>
                  <a:pt x="3777022" y="200276"/>
                </a:cubicBezTo>
                <a:cubicBezTo>
                  <a:pt x="3781759" y="193499"/>
                  <a:pt x="3786499" y="190723"/>
                  <a:pt x="3791246" y="189996"/>
                </a:cubicBezTo>
                <a:cubicBezTo>
                  <a:pt x="3800740" y="188542"/>
                  <a:pt x="3810265" y="195284"/>
                  <a:pt x="3819864" y="194605"/>
                </a:cubicBezTo>
                <a:lnTo>
                  <a:pt x="3830398" y="188383"/>
                </a:lnTo>
                <a:lnTo>
                  <a:pt x="3834360" y="188992"/>
                </a:lnTo>
                <a:lnTo>
                  <a:pt x="3843715" y="188752"/>
                </a:lnTo>
                <a:lnTo>
                  <a:pt x="3842609" y="197386"/>
                </a:lnTo>
                <a:cubicBezTo>
                  <a:pt x="3840673" y="205638"/>
                  <a:pt x="3839248" y="214671"/>
                  <a:pt x="3853961" y="213380"/>
                </a:cubicBezTo>
                <a:cubicBezTo>
                  <a:pt x="3884396" y="206569"/>
                  <a:pt x="3895082" y="241941"/>
                  <a:pt x="3907640" y="207568"/>
                </a:cubicBezTo>
                <a:lnTo>
                  <a:pt x="3910449" y="197808"/>
                </a:lnTo>
                <a:lnTo>
                  <a:pt x="3917197" y="196121"/>
                </a:lnTo>
                <a:cubicBezTo>
                  <a:pt x="3920833" y="196372"/>
                  <a:pt x="3922919" y="198717"/>
                  <a:pt x="3922400" y="205056"/>
                </a:cubicBezTo>
                <a:cubicBezTo>
                  <a:pt x="3950680" y="178467"/>
                  <a:pt x="3984062" y="218098"/>
                  <a:pt x="4013061" y="224874"/>
                </a:cubicBezTo>
                <a:cubicBezTo>
                  <a:pt x="4062781" y="222856"/>
                  <a:pt x="4184760" y="196847"/>
                  <a:pt x="4220717" y="192946"/>
                </a:cubicBezTo>
                <a:cubicBezTo>
                  <a:pt x="4222964" y="196132"/>
                  <a:pt x="4225687" y="199002"/>
                  <a:pt x="4228802" y="201468"/>
                </a:cubicBezTo>
                <a:cubicBezTo>
                  <a:pt x="4246898" y="215792"/>
                  <a:pt x="4274013" y="213632"/>
                  <a:pt x="4289361" y="196642"/>
                </a:cubicBezTo>
                <a:cubicBezTo>
                  <a:pt x="4363212" y="140627"/>
                  <a:pt x="4433598" y="135488"/>
                  <a:pt x="4498913" y="118915"/>
                </a:cubicBezTo>
                <a:cubicBezTo>
                  <a:pt x="4573135" y="105586"/>
                  <a:pt x="4527062" y="166416"/>
                  <a:pt x="4617330" y="111163"/>
                </a:cubicBezTo>
                <a:cubicBezTo>
                  <a:pt x="4628518" y="129608"/>
                  <a:pt x="4640397" y="129405"/>
                  <a:pt x="4659778" y="118219"/>
                </a:cubicBezTo>
                <a:cubicBezTo>
                  <a:pt x="4695929" y="113193"/>
                  <a:pt x="4695958" y="162259"/>
                  <a:pt x="4730870" y="129432"/>
                </a:cubicBezTo>
                <a:cubicBezTo>
                  <a:pt x="4761586" y="136690"/>
                  <a:pt x="4823142" y="161592"/>
                  <a:pt x="4844073" y="161768"/>
                </a:cubicBezTo>
                <a:cubicBezTo>
                  <a:pt x="4870797" y="164132"/>
                  <a:pt x="4827288" y="135164"/>
                  <a:pt x="4856454" y="130488"/>
                </a:cubicBezTo>
                <a:cubicBezTo>
                  <a:pt x="4892086" y="129553"/>
                  <a:pt x="4889263" y="81477"/>
                  <a:pt x="4920038" y="140418"/>
                </a:cubicBezTo>
                <a:cubicBezTo>
                  <a:pt x="4956358" y="122308"/>
                  <a:pt x="4965108" y="149263"/>
                  <a:pt x="5016639" y="158905"/>
                </a:cubicBezTo>
                <a:cubicBezTo>
                  <a:pt x="5037063" y="141828"/>
                  <a:pt x="5054534" y="147986"/>
                  <a:pt x="5072009" y="161502"/>
                </a:cubicBezTo>
                <a:cubicBezTo>
                  <a:pt x="5121260" y="153653"/>
                  <a:pt x="5167555" y="172635"/>
                  <a:pt x="5223626" y="177356"/>
                </a:cubicBezTo>
                <a:cubicBezTo>
                  <a:pt x="5282824" y="155243"/>
                  <a:pt x="5315859" y="195041"/>
                  <a:pt x="5375773" y="199913"/>
                </a:cubicBezTo>
                <a:cubicBezTo>
                  <a:pt x="5432511" y="156218"/>
                  <a:pt x="5417550" y="256036"/>
                  <a:pt x="5467502" y="250963"/>
                </a:cubicBezTo>
                <a:cubicBezTo>
                  <a:pt x="5547124" y="209975"/>
                  <a:pt x="5467171" y="283839"/>
                  <a:pt x="5592395" y="265434"/>
                </a:cubicBezTo>
                <a:cubicBezTo>
                  <a:pt x="5599201" y="258867"/>
                  <a:pt x="5614752" y="264706"/>
                  <a:pt x="5613532" y="273379"/>
                </a:cubicBezTo>
                <a:cubicBezTo>
                  <a:pt x="5621390" y="270408"/>
                  <a:pt x="5639720" y="253173"/>
                  <a:pt x="5642173" y="266904"/>
                </a:cubicBezTo>
                <a:cubicBezTo>
                  <a:pt x="5682296" y="267049"/>
                  <a:pt x="5721812" y="257513"/>
                  <a:pt x="5756910" y="239211"/>
                </a:cubicBezTo>
                <a:cubicBezTo>
                  <a:pt x="5834998" y="260050"/>
                  <a:pt x="5790596" y="197229"/>
                  <a:pt x="5846667" y="201786"/>
                </a:cubicBezTo>
                <a:cubicBezTo>
                  <a:pt x="5892444" y="227312"/>
                  <a:pt x="5908324" y="204527"/>
                  <a:pt x="5960732" y="220708"/>
                </a:cubicBezTo>
                <a:cubicBezTo>
                  <a:pt x="5977124" y="175349"/>
                  <a:pt x="6009640" y="223654"/>
                  <a:pt x="6029542" y="210339"/>
                </a:cubicBezTo>
                <a:cubicBezTo>
                  <a:pt x="6063108" y="261420"/>
                  <a:pt x="6107411" y="160034"/>
                  <a:pt x="6141123" y="159923"/>
                </a:cubicBezTo>
                <a:cubicBezTo>
                  <a:pt x="6198068" y="167749"/>
                  <a:pt x="6260628" y="219715"/>
                  <a:pt x="6290640" y="167441"/>
                </a:cubicBezTo>
                <a:cubicBezTo>
                  <a:pt x="6295193" y="188689"/>
                  <a:pt x="6290494" y="217816"/>
                  <a:pt x="6322806" y="213293"/>
                </a:cubicBezTo>
                <a:cubicBezTo>
                  <a:pt x="6337769" y="214252"/>
                  <a:pt x="6349573" y="188998"/>
                  <a:pt x="6380420" y="173195"/>
                </a:cubicBezTo>
                <a:cubicBezTo>
                  <a:pt x="6420580" y="151473"/>
                  <a:pt x="6513519" y="179296"/>
                  <a:pt x="6507891" y="118474"/>
                </a:cubicBezTo>
                <a:cubicBezTo>
                  <a:pt x="6519398" y="82452"/>
                  <a:pt x="6571830" y="137398"/>
                  <a:pt x="6571807" y="98636"/>
                </a:cubicBezTo>
                <a:cubicBezTo>
                  <a:pt x="6594702" y="123421"/>
                  <a:pt x="6634676" y="82071"/>
                  <a:pt x="6671880" y="82931"/>
                </a:cubicBezTo>
                <a:cubicBezTo>
                  <a:pt x="6678855" y="65407"/>
                  <a:pt x="6687415" y="66196"/>
                  <a:pt x="6702266" y="75470"/>
                </a:cubicBezTo>
                <a:cubicBezTo>
                  <a:pt x="6747004" y="78450"/>
                  <a:pt x="6798307" y="53072"/>
                  <a:pt x="6845802" y="24496"/>
                </a:cubicBezTo>
                <a:lnTo>
                  <a:pt x="6884912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00B6A-79E6-E4EC-4FC1-A8E36A6897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0931" y="1657017"/>
            <a:ext cx="7763069" cy="4591383"/>
          </a:xfrm>
        </p:spPr>
        <p:txBody>
          <a:bodyPr>
            <a:noAutofit/>
          </a:bodyPr>
          <a:lstStyle/>
          <a:p>
            <a:r>
              <a:rPr lang="en-US" sz="2000" dirty="0"/>
              <a:t>Strengthening management training will help first-time leaders enhance patient engagement and service excellence</a:t>
            </a:r>
          </a:p>
          <a:p>
            <a:r>
              <a:rPr lang="en-US" sz="2000" dirty="0"/>
              <a:t>Global patients expect hospitality-level care aligned with international standards</a:t>
            </a:r>
          </a:p>
          <a:p>
            <a:r>
              <a:rPr lang="en-US" sz="2000" dirty="0"/>
              <a:t>Indian patients seek seamless, personalized service experiences</a:t>
            </a:r>
          </a:p>
          <a:p>
            <a:r>
              <a:rPr lang="en-US" sz="2000" dirty="0"/>
              <a:t>Senior consultants are expected to build and sustain trust at a global level</a:t>
            </a:r>
          </a:p>
          <a:p>
            <a:r>
              <a:rPr lang="en-US" sz="2000" dirty="0"/>
              <a:t>Need to deepen behavioral and communication skills across front line teams</a:t>
            </a:r>
          </a:p>
          <a:p>
            <a:r>
              <a:rPr lang="en-US" sz="2000" dirty="0"/>
              <a:t>Compliance and ethics require  engaging and culturally resonant delivery </a:t>
            </a:r>
          </a:p>
          <a:p>
            <a:r>
              <a:rPr lang="en-US" sz="2000" dirty="0"/>
              <a:t>Aligning senior staff to effectively shape and reflect the hospital’s brand values through their leadership.</a:t>
            </a:r>
          </a:p>
        </p:txBody>
      </p:sp>
      <p:pic>
        <p:nvPicPr>
          <p:cNvPr id="9" name="Picture 8" descr="A black and white icon of a person with a cross and people&#10;&#10;AI-generated content may be incorrect.">
            <a:extLst>
              <a:ext uri="{FF2B5EF4-FFF2-40B4-BE49-F238E27FC236}">
                <a16:creationId xmlns:a16="http://schemas.microsoft.com/office/drawing/2014/main" id="{AE781C41-1662-8906-41AD-EB42C9BB8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29477"/>
            <a:ext cx="1370763" cy="137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065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Slide Background">
            <a:extLst>
              <a:ext uri="{FF2B5EF4-FFF2-40B4-BE49-F238E27FC236}">
                <a16:creationId xmlns:a16="http://schemas.microsoft.com/office/drawing/2014/main" id="{AF6CB648-9554-488A-B457-99CAAD1DA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E3ADCBE7-9330-1CDA-00EB-CDD12DB722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90"/>
            <a:ext cx="9143999" cy="1733407"/>
          </a:xfrm>
          <a:prstGeom prst="rect">
            <a:avLst/>
          </a:prstGeom>
          <a:ln>
            <a:noFill/>
          </a:ln>
          <a:effectLst>
            <a:outerShdw blurRad="254000" dist="38100" dir="5460000" sx="94000" sy="94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1" y="240241"/>
            <a:ext cx="8070041" cy="1228299"/>
          </a:xfrm>
        </p:spPr>
        <p:txBody>
          <a:bodyPr>
            <a:normAutofit/>
          </a:bodyPr>
          <a:lstStyle/>
          <a:p>
            <a:r>
              <a:rPr lang="en-US" sz="3500" dirty="0"/>
              <a:t>Human-Centered Training1/2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50" y="2032826"/>
            <a:ext cx="7826201" cy="3752154"/>
          </a:xfrm>
        </p:spPr>
        <p:txBody>
          <a:bodyPr anchor="ctr"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endParaRPr lang="en-US" sz="2000" b="1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000" b="1" dirty="0"/>
              <a:t>First-Time Leader Development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000" b="1" dirty="0"/>
              <a:t>Training Focus: </a:t>
            </a:r>
            <a:r>
              <a:rPr lang="en-US" sz="2000" dirty="0"/>
              <a:t>Team management, coaching, emotional intelligence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000" b="1" dirty="0"/>
              <a:t>Target Audience:  </a:t>
            </a:r>
            <a:r>
              <a:rPr lang="en-US" sz="2000" dirty="0"/>
              <a:t>Mid-level doctors &amp; consultants</a:t>
            </a:r>
            <a:r>
              <a:rPr lang="en-US" sz="2000" b="1" dirty="0"/>
              <a:t>, n</a:t>
            </a:r>
            <a:r>
              <a:rPr lang="en-US" sz="2000" dirty="0"/>
              <a:t>ursing supervisors, administrative staff, mid level doctors &amp; consultants</a:t>
            </a:r>
          </a:p>
          <a:p>
            <a:pPr marL="0" indent="0">
              <a:lnSpc>
                <a:spcPct val="90000"/>
              </a:lnSpc>
              <a:buNone/>
            </a:pPr>
            <a:endParaRPr lang="en-US" sz="20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000" b="1" dirty="0"/>
              <a:t>Behavioral Excellence for a Global Patient Experience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000" b="1" dirty="0"/>
              <a:t>Training Focus: </a:t>
            </a:r>
            <a:r>
              <a:rPr lang="en-US" sz="2000" dirty="0"/>
              <a:t>Patient centric dialogue, cross-cultural communication, global etiquette,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000" b="1" dirty="0"/>
              <a:t>Target Audience:  </a:t>
            </a:r>
            <a:r>
              <a:rPr lang="en-US" sz="2000" dirty="0"/>
              <a:t>Junior doctors</a:t>
            </a:r>
            <a:r>
              <a:rPr lang="en-US" sz="2000" b="1" dirty="0"/>
              <a:t>, n</a:t>
            </a:r>
            <a:r>
              <a:rPr lang="en-US" sz="2000" dirty="0"/>
              <a:t>urses, front office teams</a:t>
            </a:r>
          </a:p>
          <a:p>
            <a:pPr marL="0" indent="0">
              <a:lnSpc>
                <a:spcPct val="90000"/>
              </a:lnSpc>
              <a:buNone/>
            </a:pPr>
            <a:endParaRPr lang="en-US" sz="2000" b="1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000" b="1" dirty="0"/>
              <a:t>Strategic Leadership &amp; Personal Branding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000" b="1" dirty="0"/>
              <a:t>Training Focus: </a:t>
            </a:r>
            <a:r>
              <a:rPr lang="en-US" sz="2000" dirty="0"/>
              <a:t>Executive presence, crisis communication, digital reputation management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000" b="1" dirty="0"/>
              <a:t>Target Audience: </a:t>
            </a:r>
            <a:r>
              <a:rPr lang="en-US" sz="2000" dirty="0"/>
              <a:t>Senior consultants, department heads (HODs), communication department </a:t>
            </a:r>
          </a:p>
        </p:txBody>
      </p:sp>
      <p:pic>
        <p:nvPicPr>
          <p:cNvPr id="5" name="Graphic 4" descr="Family with two children with solid fill">
            <a:extLst>
              <a:ext uri="{FF2B5EF4-FFF2-40B4-BE49-F238E27FC236}">
                <a16:creationId xmlns:a16="http://schemas.microsoft.com/office/drawing/2014/main" id="{7F759332-2062-806F-F5C3-B13DAEA84D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29986" y="3429000"/>
            <a:ext cx="1127009" cy="10102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6C4DB0-96E0-81BA-DC93-6F5638057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Slide Background">
            <a:extLst>
              <a:ext uri="{FF2B5EF4-FFF2-40B4-BE49-F238E27FC236}">
                <a16:creationId xmlns:a16="http://schemas.microsoft.com/office/drawing/2014/main" id="{C69B0255-34FC-F96F-DF23-F584EEE4A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C51C0672-A4B7-7613-E0B6-A332E167B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90"/>
            <a:ext cx="9143999" cy="1733407"/>
          </a:xfrm>
          <a:prstGeom prst="rect">
            <a:avLst/>
          </a:prstGeom>
          <a:ln>
            <a:noFill/>
          </a:ln>
          <a:effectLst>
            <a:outerShdw blurRad="254000" dist="38100" dir="5460000" sx="94000" sy="94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F24943-367C-C363-1BA1-17AB7E69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351" y="240241"/>
            <a:ext cx="8070041" cy="1228299"/>
          </a:xfrm>
        </p:spPr>
        <p:txBody>
          <a:bodyPr>
            <a:normAutofit/>
          </a:bodyPr>
          <a:lstStyle/>
          <a:p>
            <a:r>
              <a:rPr lang="en-US" sz="3500" dirty="0"/>
              <a:t>Human-Centered Training -2/2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FA9B49-74C0-2F93-89BB-96AB01EF99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350" y="2032826"/>
            <a:ext cx="7826201" cy="3752154"/>
          </a:xfrm>
        </p:spPr>
        <p:txBody>
          <a:bodyPr anchor="ctr"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endParaRPr lang="en-US" sz="2000" b="1" dirty="0"/>
          </a:p>
          <a:p>
            <a:pPr marL="0" indent="0">
              <a:lnSpc>
                <a:spcPct val="90000"/>
              </a:lnSpc>
              <a:buNone/>
            </a:pPr>
            <a:endParaRPr lang="en-US" sz="2000" b="1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000" b="1" dirty="0"/>
              <a:t>Marketing &amp; Internal Brand Alignment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000" b="1" dirty="0"/>
              <a:t>Training Focus: </a:t>
            </a:r>
            <a:r>
              <a:rPr lang="en-US" sz="2000" dirty="0"/>
              <a:t>Strategic storytelling, brand alignment, doctor-media interaction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000" b="1" dirty="0"/>
              <a:t>Target Audience</a:t>
            </a:r>
            <a:r>
              <a:rPr lang="en-US" sz="2000" dirty="0"/>
              <a:t>: Marketing teams, communication specialists, department heads</a:t>
            </a:r>
          </a:p>
          <a:p>
            <a:pPr marL="0" indent="0">
              <a:lnSpc>
                <a:spcPct val="90000"/>
              </a:lnSpc>
              <a:buNone/>
            </a:pPr>
            <a:endParaRPr lang="en-US" sz="2000" b="1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000" b="1" dirty="0"/>
              <a:t>Compliance, Ethics &amp; Inclusion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000" b="1" dirty="0"/>
              <a:t>Training Focus: </a:t>
            </a:r>
            <a:r>
              <a:rPr lang="en-US" sz="2000" dirty="0"/>
              <a:t>Scenario-based learning for POSH, DEI, and ethical decision-making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000" b="1" dirty="0"/>
              <a:t>Target Audience: </a:t>
            </a:r>
            <a:r>
              <a:rPr lang="en-US" sz="2000" dirty="0"/>
              <a:t>All levels, from frontline staff to senior leadership</a:t>
            </a:r>
          </a:p>
          <a:p>
            <a:pPr marL="0" indent="0">
              <a:lnSpc>
                <a:spcPct val="90000"/>
              </a:lnSpc>
              <a:buNone/>
            </a:pPr>
            <a:endParaRPr lang="en-US" sz="2000" b="1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000" b="1" dirty="0"/>
              <a:t>Innovation Labs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000" b="1" dirty="0"/>
              <a:t>Training Focus: </a:t>
            </a:r>
            <a:r>
              <a:rPr lang="en-US" sz="2000" dirty="0"/>
              <a:t>Patient journey mapping, workflow optimization, collaborative problem-solving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000" b="1" dirty="0"/>
              <a:t>Target Audience: </a:t>
            </a:r>
            <a:r>
              <a:rPr lang="en-US" sz="2000" dirty="0"/>
              <a:t>Cross-functional leaders and transformational teams</a:t>
            </a:r>
          </a:p>
        </p:txBody>
      </p:sp>
      <p:pic>
        <p:nvPicPr>
          <p:cNvPr id="5" name="Graphic 4" descr="Family with two children with solid fill">
            <a:extLst>
              <a:ext uri="{FF2B5EF4-FFF2-40B4-BE49-F238E27FC236}">
                <a16:creationId xmlns:a16="http://schemas.microsoft.com/office/drawing/2014/main" id="{21F426A3-239A-8A87-143A-082DCDCC1C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29986" y="3429000"/>
            <a:ext cx="1127009" cy="101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145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85F55C16-BC21-49EF-A4FF-C3155BB93B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F8B62E-EBCA-F884-5569-9FCCFA471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5321" y="671968"/>
            <a:ext cx="5596035" cy="722878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n-US" sz="3500" dirty="0"/>
            </a:br>
            <a:r>
              <a:rPr lang="en-US" sz="3500" dirty="0"/>
              <a:t>Tangible Outcomes</a:t>
            </a:r>
            <a:br>
              <a:rPr lang="en-US" dirty="0"/>
            </a:br>
            <a:endParaRPr lang="en-US" dirty="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0C5F069E-AFE6-4825-8945-46F2918A50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4587427" cy="6858000"/>
          </a:xfrm>
          <a:custGeom>
            <a:avLst/>
            <a:gdLst>
              <a:gd name="connsiteX0" fmla="*/ 0 w 6116569"/>
              <a:gd name="connsiteY0" fmla="*/ 0 h 6879321"/>
              <a:gd name="connsiteX1" fmla="*/ 2935851 w 6116569"/>
              <a:gd name="connsiteY1" fmla="*/ 0 h 6879321"/>
              <a:gd name="connsiteX2" fmla="*/ 3238280 w 6116569"/>
              <a:gd name="connsiteY2" fmla="*/ 31980 h 6879321"/>
              <a:gd name="connsiteX3" fmla="*/ 3660541 w 6116569"/>
              <a:gd name="connsiteY3" fmla="*/ 550772 h 6879321"/>
              <a:gd name="connsiteX4" fmla="*/ 3808902 w 6116569"/>
              <a:gd name="connsiteY4" fmla="*/ 589860 h 6879321"/>
              <a:gd name="connsiteX5" fmla="*/ 4413762 w 6116569"/>
              <a:gd name="connsiteY5" fmla="*/ 625393 h 6879321"/>
              <a:gd name="connsiteX6" fmla="*/ 4567830 w 6116569"/>
              <a:gd name="connsiteY6" fmla="*/ 721333 h 6879321"/>
              <a:gd name="connsiteX7" fmla="*/ 4171247 w 6116569"/>
              <a:gd name="connsiteY7" fmla="*/ 792401 h 6879321"/>
              <a:gd name="connsiteX8" fmla="*/ 4376671 w 6116569"/>
              <a:gd name="connsiteY8" fmla="*/ 842148 h 6879321"/>
              <a:gd name="connsiteX9" fmla="*/ 4527887 w 6116569"/>
              <a:gd name="connsiteY9" fmla="*/ 813722 h 6879321"/>
              <a:gd name="connsiteX10" fmla="*/ 4633452 w 6116569"/>
              <a:gd name="connsiteY10" fmla="*/ 799508 h 6879321"/>
              <a:gd name="connsiteX11" fmla="*/ 4947293 w 6116569"/>
              <a:gd name="connsiteY11" fmla="*/ 870576 h 6879321"/>
              <a:gd name="connsiteX12" fmla="*/ 5263988 w 6116569"/>
              <a:gd name="connsiteY12" fmla="*/ 820828 h 6879321"/>
              <a:gd name="connsiteX13" fmla="*/ 5249723 w 6116569"/>
              <a:gd name="connsiteY13" fmla="*/ 895449 h 6879321"/>
              <a:gd name="connsiteX14" fmla="*/ 4744723 w 6116569"/>
              <a:gd name="connsiteY14" fmla="*/ 1197485 h 6879321"/>
              <a:gd name="connsiteX15" fmla="*/ 4767548 w 6116569"/>
              <a:gd name="connsiteY15" fmla="*/ 1346727 h 6879321"/>
              <a:gd name="connsiteX16" fmla="*/ 4539299 w 6116569"/>
              <a:gd name="connsiteY16" fmla="*/ 1421348 h 6879321"/>
              <a:gd name="connsiteX17" fmla="*/ 4607773 w 6116569"/>
              <a:gd name="connsiteY17" fmla="*/ 1485309 h 6879321"/>
              <a:gd name="connsiteX18" fmla="*/ 4579242 w 6116569"/>
              <a:gd name="connsiteY18" fmla="*/ 1535055 h 6879321"/>
              <a:gd name="connsiteX19" fmla="*/ 5278255 w 6116569"/>
              <a:gd name="connsiteY19" fmla="*/ 1609676 h 6879321"/>
              <a:gd name="connsiteX20" fmla="*/ 5771843 w 6116569"/>
              <a:gd name="connsiteY20" fmla="*/ 1630997 h 6879321"/>
              <a:gd name="connsiteX21" fmla="*/ 6105656 w 6116569"/>
              <a:gd name="connsiteY21" fmla="*/ 1748257 h 6879321"/>
              <a:gd name="connsiteX22" fmla="*/ 5691955 w 6116569"/>
              <a:gd name="connsiteY22" fmla="*/ 2167555 h 6879321"/>
              <a:gd name="connsiteX23" fmla="*/ 5475118 w 6116569"/>
              <a:gd name="connsiteY23" fmla="*/ 2348776 h 6879321"/>
              <a:gd name="connsiteX24" fmla="*/ 5826051 w 6116569"/>
              <a:gd name="connsiteY24" fmla="*/ 2291922 h 6879321"/>
              <a:gd name="connsiteX25" fmla="*/ 5552153 w 6116569"/>
              <a:gd name="connsiteY25" fmla="*/ 2597513 h 6879321"/>
              <a:gd name="connsiteX26" fmla="*/ 5603508 w 6116569"/>
              <a:gd name="connsiteY26" fmla="*/ 2647260 h 6879321"/>
              <a:gd name="connsiteX27" fmla="*/ 5700515 w 6116569"/>
              <a:gd name="connsiteY27" fmla="*/ 2679240 h 6879321"/>
              <a:gd name="connsiteX28" fmla="*/ 5246870 w 6116569"/>
              <a:gd name="connsiteY28" fmla="*/ 2888889 h 6879321"/>
              <a:gd name="connsiteX29" fmla="*/ 4836022 w 6116569"/>
              <a:gd name="connsiteY29" fmla="*/ 3169605 h 6879321"/>
              <a:gd name="connsiteX30" fmla="*/ 4736163 w 6116569"/>
              <a:gd name="connsiteY30" fmla="*/ 3233565 h 6879321"/>
              <a:gd name="connsiteX31" fmla="*/ 4853141 w 6116569"/>
              <a:gd name="connsiteY31" fmla="*/ 3233565 h 6879321"/>
              <a:gd name="connsiteX32" fmla="*/ 4944440 w 6116569"/>
              <a:gd name="connsiteY32" fmla="*/ 3226459 h 6879321"/>
              <a:gd name="connsiteX33" fmla="*/ 5109921 w 6116569"/>
              <a:gd name="connsiteY33" fmla="*/ 3283313 h 6879321"/>
              <a:gd name="connsiteX34" fmla="*/ 5694809 w 6116569"/>
              <a:gd name="connsiteY34" fmla="*/ 3141178 h 6879321"/>
              <a:gd name="connsiteX35" fmla="*/ 5566419 w 6116569"/>
              <a:gd name="connsiteY35" fmla="*/ 3301079 h 6879321"/>
              <a:gd name="connsiteX36" fmla="*/ 5415203 w 6116569"/>
              <a:gd name="connsiteY36" fmla="*/ 3397020 h 6879321"/>
              <a:gd name="connsiteX37" fmla="*/ 5612068 w 6116569"/>
              <a:gd name="connsiteY37" fmla="*/ 3432554 h 6879321"/>
              <a:gd name="connsiteX38" fmla="*/ 5206927 w 6116569"/>
              <a:gd name="connsiteY38" fmla="*/ 3599562 h 6879321"/>
              <a:gd name="connsiteX39" fmla="*/ 5301079 w 6116569"/>
              <a:gd name="connsiteY39" fmla="*/ 3723930 h 6879321"/>
              <a:gd name="connsiteX40" fmla="*/ 4507915 w 6116569"/>
              <a:gd name="connsiteY40" fmla="*/ 4306683 h 6879321"/>
              <a:gd name="connsiteX41" fmla="*/ 3982942 w 6116569"/>
              <a:gd name="connsiteY41" fmla="*/ 4587399 h 6879321"/>
              <a:gd name="connsiteX42" fmla="*/ 4185513 w 6116569"/>
              <a:gd name="connsiteY42" fmla="*/ 4541205 h 6879321"/>
              <a:gd name="connsiteX43" fmla="*/ 5212633 w 6116569"/>
              <a:gd name="connsiteY43" fmla="*/ 4455924 h 6879321"/>
              <a:gd name="connsiteX44" fmla="*/ 5312492 w 6116569"/>
              <a:gd name="connsiteY44" fmla="*/ 4473691 h 6879321"/>
              <a:gd name="connsiteX45" fmla="*/ 4596361 w 6116569"/>
              <a:gd name="connsiteY45" fmla="*/ 4818368 h 6879321"/>
              <a:gd name="connsiteX46" fmla="*/ 4873113 w 6116569"/>
              <a:gd name="connsiteY46" fmla="*/ 4885882 h 6879321"/>
              <a:gd name="connsiteX47" fmla="*/ 4935881 w 6116569"/>
              <a:gd name="connsiteY47" fmla="*/ 4914309 h 6879321"/>
              <a:gd name="connsiteX48" fmla="*/ 4873113 w 6116569"/>
              <a:gd name="connsiteY48" fmla="*/ 5003143 h 6879321"/>
              <a:gd name="connsiteX49" fmla="*/ 4721898 w 6116569"/>
              <a:gd name="connsiteY49" fmla="*/ 5095530 h 6879321"/>
              <a:gd name="connsiteX50" fmla="*/ 5132745 w 6116569"/>
              <a:gd name="connsiteY50" fmla="*/ 4949842 h 6879321"/>
              <a:gd name="connsiteX51" fmla="*/ 5101362 w 6116569"/>
              <a:gd name="connsiteY51" fmla="*/ 5081317 h 6879321"/>
              <a:gd name="connsiteX52" fmla="*/ 5138452 w 6116569"/>
              <a:gd name="connsiteY52" fmla="*/ 5198578 h 6879321"/>
              <a:gd name="connsiteX53" fmla="*/ 4904497 w 6116569"/>
              <a:gd name="connsiteY53" fmla="*/ 5362033 h 6879321"/>
              <a:gd name="connsiteX54" fmla="*/ 4579242 w 6116569"/>
              <a:gd name="connsiteY54" fmla="*/ 5674729 h 6879321"/>
              <a:gd name="connsiteX55" fmla="*/ 4253988 w 6116569"/>
              <a:gd name="connsiteY55" fmla="*/ 5884379 h 6879321"/>
              <a:gd name="connsiteX56" fmla="*/ 3985795 w 6116569"/>
              <a:gd name="connsiteY56" fmla="*/ 6069153 h 6879321"/>
              <a:gd name="connsiteX57" fmla="*/ 4231163 w 6116569"/>
              <a:gd name="connsiteY57" fmla="*/ 6030066 h 6879321"/>
              <a:gd name="connsiteX58" fmla="*/ 3814609 w 6116569"/>
              <a:gd name="connsiteY58" fmla="*/ 6317889 h 6879321"/>
              <a:gd name="connsiteX59" fmla="*/ 3751840 w 6116569"/>
              <a:gd name="connsiteY59" fmla="*/ 6339209 h 6879321"/>
              <a:gd name="connsiteX60" fmla="*/ 3089919 w 6116569"/>
              <a:gd name="connsiteY60" fmla="*/ 6563071 h 6879321"/>
              <a:gd name="connsiteX61" fmla="*/ 2961529 w 6116569"/>
              <a:gd name="connsiteY61" fmla="*/ 6662566 h 6879321"/>
              <a:gd name="connsiteX62" fmla="*/ 3107038 w 6116569"/>
              <a:gd name="connsiteY62" fmla="*/ 6673226 h 6879321"/>
              <a:gd name="connsiteX63" fmla="*/ 3594919 w 6116569"/>
              <a:gd name="connsiteY63" fmla="*/ 6591499 h 6879321"/>
              <a:gd name="connsiteX64" fmla="*/ 3261106 w 6116569"/>
              <a:gd name="connsiteY64" fmla="*/ 6726527 h 6879321"/>
              <a:gd name="connsiteX65" fmla="*/ 3620597 w 6116569"/>
              <a:gd name="connsiteY65" fmla="*/ 6740740 h 6879321"/>
              <a:gd name="connsiteX66" fmla="*/ 3703337 w 6116569"/>
              <a:gd name="connsiteY66" fmla="*/ 6826020 h 6879321"/>
              <a:gd name="connsiteX67" fmla="*/ 3689072 w 6116569"/>
              <a:gd name="connsiteY67" fmla="*/ 6879321 h 6879321"/>
              <a:gd name="connsiteX68" fmla="*/ 0 w 6116569"/>
              <a:gd name="connsiteY68" fmla="*/ 6879321 h 6879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Graphic 5" descr="Group brainstorm with solid fill">
            <a:extLst>
              <a:ext uri="{FF2B5EF4-FFF2-40B4-BE49-F238E27FC236}">
                <a16:creationId xmlns:a16="http://schemas.microsoft.com/office/drawing/2014/main" id="{3FC33F5D-03E9-9DE0-6BF3-7146655526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" y="443286"/>
            <a:ext cx="1180241" cy="118024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065F72-60CA-6094-A702-17132BE985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176" y="1838132"/>
            <a:ext cx="8024326" cy="4576582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n-US" sz="8000" dirty="0"/>
              <a:t>Strategic leadership building  trust and unity strengthens the hospital’s voice within India and beyond.</a:t>
            </a:r>
          </a:p>
          <a:p>
            <a:pPr marL="0" indent="0">
              <a:lnSpc>
                <a:spcPct val="120000"/>
              </a:lnSpc>
              <a:buNone/>
            </a:pPr>
            <a:endParaRPr lang="en-US" sz="8000" dirty="0"/>
          </a:p>
          <a:p>
            <a:pPr>
              <a:lnSpc>
                <a:spcPct val="120000"/>
              </a:lnSpc>
            </a:pPr>
            <a:r>
              <a:rPr lang="en-US" sz="8000" dirty="0"/>
              <a:t>Higher engagement and satisfaction among global patients.</a:t>
            </a:r>
          </a:p>
          <a:p>
            <a:pPr marL="0" indent="0">
              <a:lnSpc>
                <a:spcPct val="120000"/>
              </a:lnSpc>
              <a:buNone/>
            </a:pPr>
            <a:endParaRPr lang="en-US" sz="8000" dirty="0"/>
          </a:p>
          <a:p>
            <a:pPr>
              <a:lnSpc>
                <a:spcPct val="120000"/>
              </a:lnSpc>
            </a:pPr>
            <a:r>
              <a:rPr lang="en-US" sz="8000" dirty="0"/>
              <a:t>Staff reflects hospital values in every interaction.</a:t>
            </a:r>
          </a:p>
          <a:p>
            <a:pPr marL="0" indent="0">
              <a:lnSpc>
                <a:spcPct val="120000"/>
              </a:lnSpc>
              <a:buNone/>
            </a:pPr>
            <a:endParaRPr lang="en-US" sz="8000" dirty="0"/>
          </a:p>
          <a:p>
            <a:pPr>
              <a:lnSpc>
                <a:spcPct val="120000"/>
              </a:lnSpc>
            </a:pPr>
            <a:r>
              <a:rPr lang="en-US" sz="8000" dirty="0"/>
              <a:t>Compliance training that shifts mindsets and behaviors.</a:t>
            </a:r>
          </a:p>
          <a:p>
            <a:pPr>
              <a:lnSpc>
                <a:spcPct val="120000"/>
              </a:lnSpc>
            </a:pPr>
            <a:endParaRPr lang="en-US" sz="8000" dirty="0"/>
          </a:p>
          <a:p>
            <a:pPr>
              <a:lnSpc>
                <a:spcPct val="120000"/>
              </a:lnSpc>
            </a:pPr>
            <a:r>
              <a:rPr lang="en-US" sz="8000" dirty="0"/>
              <a:t>Innovation and collaboration as everyday problem-solving, not just crisis mode.</a:t>
            </a:r>
          </a:p>
          <a:p>
            <a:pPr marL="0" indent="0">
              <a:lnSpc>
                <a:spcPct val="120000"/>
              </a:lnSpc>
              <a:buNone/>
            </a:pPr>
            <a:endParaRPr lang="en-US" sz="8000" dirty="0"/>
          </a:p>
          <a:p>
            <a:pPr>
              <a:lnSpc>
                <a:spcPct val="120000"/>
              </a:lnSpc>
            </a:pPr>
            <a:r>
              <a:rPr lang="en-US" sz="8000" dirty="0"/>
              <a:t>Communication and care that meet global standards.</a:t>
            </a:r>
          </a:p>
          <a:p>
            <a:pPr marL="0" indent="0">
              <a:lnSpc>
                <a:spcPct val="160000"/>
              </a:lnSpc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16318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13EFA6C3-82DC-4131-9929-2523E6FD0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5511" y="622041"/>
            <a:ext cx="7652980" cy="133083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500" dirty="0"/>
              <a:t>Training Solutions </a:t>
            </a:r>
            <a:br>
              <a:rPr lang="en-US" sz="3500" dirty="0"/>
            </a:br>
            <a:r>
              <a:rPr lang="en-US" sz="3500" dirty="0"/>
              <a:t>Rooted in People, Driven by Purpose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AEC9469E-14CA-4358-BABC-CBF836A61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652260" cy="767978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48EB4C9-ACAF-4CCA-BA6E-931443192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4314" y="6027658"/>
            <a:ext cx="5929686" cy="830343"/>
          </a:xfrm>
          <a:custGeom>
            <a:avLst/>
            <a:gdLst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127968 w 6884912"/>
              <a:gd name="connsiteY58" fmla="*/ 287613 h 1161397"/>
              <a:gd name="connsiteX59" fmla="*/ 3222191 w 6884912"/>
              <a:gd name="connsiteY59" fmla="*/ 307887 h 1161397"/>
              <a:gd name="connsiteX60" fmla="*/ 3227953 w 6884912"/>
              <a:gd name="connsiteY60" fmla="*/ 297650 h 1161397"/>
              <a:gd name="connsiteX61" fmla="*/ 3287859 w 6884912"/>
              <a:gd name="connsiteY61" fmla="*/ 287558 h 1161397"/>
              <a:gd name="connsiteX62" fmla="*/ 3510042 w 6884912"/>
              <a:gd name="connsiteY62" fmla="*/ 311820 h 1161397"/>
              <a:gd name="connsiteX63" fmla="*/ 3626773 w 6884912"/>
              <a:gd name="connsiteY63" fmla="*/ 290452 h 1161397"/>
              <a:gd name="connsiteX64" fmla="*/ 3666217 w 6884912"/>
              <a:gd name="connsiteY64" fmla="*/ 273255 h 1161397"/>
              <a:gd name="connsiteX65" fmla="*/ 3732427 w 6884912"/>
              <a:gd name="connsiteY65" fmla="*/ 245039 h 1161397"/>
              <a:gd name="connsiteX66" fmla="*/ 3777022 w 6884912"/>
              <a:gd name="connsiteY66" fmla="*/ 200276 h 1161397"/>
              <a:gd name="connsiteX67" fmla="*/ 3791246 w 6884912"/>
              <a:gd name="connsiteY67" fmla="*/ 189996 h 1161397"/>
              <a:gd name="connsiteX68" fmla="*/ 3819864 w 6884912"/>
              <a:gd name="connsiteY68" fmla="*/ 194605 h 1161397"/>
              <a:gd name="connsiteX69" fmla="*/ 3830398 w 6884912"/>
              <a:gd name="connsiteY69" fmla="*/ 188383 h 1161397"/>
              <a:gd name="connsiteX70" fmla="*/ 3834360 w 6884912"/>
              <a:gd name="connsiteY70" fmla="*/ 188992 h 1161397"/>
              <a:gd name="connsiteX71" fmla="*/ 3843715 w 6884912"/>
              <a:gd name="connsiteY71" fmla="*/ 188752 h 1161397"/>
              <a:gd name="connsiteX72" fmla="*/ 3842609 w 6884912"/>
              <a:gd name="connsiteY72" fmla="*/ 197386 h 1161397"/>
              <a:gd name="connsiteX73" fmla="*/ 3853961 w 6884912"/>
              <a:gd name="connsiteY73" fmla="*/ 213380 h 1161397"/>
              <a:gd name="connsiteX74" fmla="*/ 3907640 w 6884912"/>
              <a:gd name="connsiteY74" fmla="*/ 207568 h 1161397"/>
              <a:gd name="connsiteX75" fmla="*/ 3910449 w 6884912"/>
              <a:gd name="connsiteY75" fmla="*/ 197808 h 1161397"/>
              <a:gd name="connsiteX76" fmla="*/ 3917197 w 6884912"/>
              <a:gd name="connsiteY76" fmla="*/ 196121 h 1161397"/>
              <a:gd name="connsiteX77" fmla="*/ 3922400 w 6884912"/>
              <a:gd name="connsiteY77" fmla="*/ 205056 h 1161397"/>
              <a:gd name="connsiteX78" fmla="*/ 4013061 w 6884912"/>
              <a:gd name="connsiteY78" fmla="*/ 224874 h 1161397"/>
              <a:gd name="connsiteX79" fmla="*/ 4134285 w 6884912"/>
              <a:gd name="connsiteY79" fmla="*/ 235592 h 1161397"/>
              <a:gd name="connsiteX80" fmla="*/ 4220717 w 6884912"/>
              <a:gd name="connsiteY80" fmla="*/ 192946 h 1161397"/>
              <a:gd name="connsiteX81" fmla="*/ 4228802 w 6884912"/>
              <a:gd name="connsiteY81" fmla="*/ 201468 h 1161397"/>
              <a:gd name="connsiteX82" fmla="*/ 4289361 w 6884912"/>
              <a:gd name="connsiteY82" fmla="*/ 196642 h 1161397"/>
              <a:gd name="connsiteX83" fmla="*/ 4498913 w 6884912"/>
              <a:gd name="connsiteY83" fmla="*/ 118915 h 1161397"/>
              <a:gd name="connsiteX84" fmla="*/ 4617330 w 6884912"/>
              <a:gd name="connsiteY84" fmla="*/ 111163 h 1161397"/>
              <a:gd name="connsiteX85" fmla="*/ 4659778 w 6884912"/>
              <a:gd name="connsiteY85" fmla="*/ 118219 h 1161397"/>
              <a:gd name="connsiteX86" fmla="*/ 4730870 w 6884912"/>
              <a:gd name="connsiteY86" fmla="*/ 129432 h 1161397"/>
              <a:gd name="connsiteX87" fmla="*/ 4785037 w 6884912"/>
              <a:gd name="connsiteY87" fmla="*/ 161964 h 1161397"/>
              <a:gd name="connsiteX88" fmla="*/ 4844073 w 6884912"/>
              <a:gd name="connsiteY88" fmla="*/ 161768 h 1161397"/>
              <a:gd name="connsiteX89" fmla="*/ 4856454 w 6884912"/>
              <a:gd name="connsiteY89" fmla="*/ 130488 h 1161397"/>
              <a:gd name="connsiteX90" fmla="*/ 4920038 w 6884912"/>
              <a:gd name="connsiteY90" fmla="*/ 140418 h 1161397"/>
              <a:gd name="connsiteX91" fmla="*/ 5016639 w 6884912"/>
              <a:gd name="connsiteY91" fmla="*/ 158905 h 1161397"/>
              <a:gd name="connsiteX92" fmla="*/ 5072009 w 6884912"/>
              <a:gd name="connsiteY92" fmla="*/ 161502 h 1161397"/>
              <a:gd name="connsiteX93" fmla="*/ 5223626 w 6884912"/>
              <a:gd name="connsiteY93" fmla="*/ 177356 h 1161397"/>
              <a:gd name="connsiteX94" fmla="*/ 5375773 w 6884912"/>
              <a:gd name="connsiteY94" fmla="*/ 199913 h 1161397"/>
              <a:gd name="connsiteX95" fmla="*/ 5467502 w 6884912"/>
              <a:gd name="connsiteY95" fmla="*/ 250963 h 1161397"/>
              <a:gd name="connsiteX96" fmla="*/ 5592395 w 6884912"/>
              <a:gd name="connsiteY96" fmla="*/ 265434 h 1161397"/>
              <a:gd name="connsiteX97" fmla="*/ 5613532 w 6884912"/>
              <a:gd name="connsiteY97" fmla="*/ 273379 h 1161397"/>
              <a:gd name="connsiteX98" fmla="*/ 5642173 w 6884912"/>
              <a:gd name="connsiteY98" fmla="*/ 266904 h 1161397"/>
              <a:gd name="connsiteX99" fmla="*/ 5756910 w 6884912"/>
              <a:gd name="connsiteY99" fmla="*/ 239211 h 1161397"/>
              <a:gd name="connsiteX100" fmla="*/ 5846667 w 6884912"/>
              <a:gd name="connsiteY100" fmla="*/ 201786 h 1161397"/>
              <a:gd name="connsiteX101" fmla="*/ 5960732 w 6884912"/>
              <a:gd name="connsiteY101" fmla="*/ 220708 h 1161397"/>
              <a:gd name="connsiteX102" fmla="*/ 6029542 w 6884912"/>
              <a:gd name="connsiteY102" fmla="*/ 210339 h 1161397"/>
              <a:gd name="connsiteX103" fmla="*/ 6141123 w 6884912"/>
              <a:gd name="connsiteY103" fmla="*/ 159923 h 1161397"/>
              <a:gd name="connsiteX104" fmla="*/ 6290640 w 6884912"/>
              <a:gd name="connsiteY104" fmla="*/ 167441 h 1161397"/>
              <a:gd name="connsiteX105" fmla="*/ 6322806 w 6884912"/>
              <a:gd name="connsiteY105" fmla="*/ 213293 h 1161397"/>
              <a:gd name="connsiteX106" fmla="*/ 6364914 w 6884912"/>
              <a:gd name="connsiteY106" fmla="*/ 240140 h 1161397"/>
              <a:gd name="connsiteX107" fmla="*/ 6380420 w 6884912"/>
              <a:gd name="connsiteY107" fmla="*/ 173195 h 1161397"/>
              <a:gd name="connsiteX108" fmla="*/ 6507891 w 6884912"/>
              <a:gd name="connsiteY108" fmla="*/ 118474 h 1161397"/>
              <a:gd name="connsiteX109" fmla="*/ 6571807 w 6884912"/>
              <a:gd name="connsiteY109" fmla="*/ 98636 h 1161397"/>
              <a:gd name="connsiteX110" fmla="*/ 6671880 w 6884912"/>
              <a:gd name="connsiteY110" fmla="*/ 82931 h 1161397"/>
              <a:gd name="connsiteX111" fmla="*/ 6702266 w 6884912"/>
              <a:gd name="connsiteY111" fmla="*/ 75470 h 1161397"/>
              <a:gd name="connsiteX112" fmla="*/ 6845802 w 6884912"/>
              <a:gd name="connsiteY112" fmla="*/ 24496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222191 w 6884912"/>
              <a:gd name="connsiteY58" fmla="*/ 307887 h 1161397"/>
              <a:gd name="connsiteX59" fmla="*/ 3227953 w 6884912"/>
              <a:gd name="connsiteY59" fmla="*/ 297650 h 1161397"/>
              <a:gd name="connsiteX60" fmla="*/ 3287859 w 6884912"/>
              <a:gd name="connsiteY60" fmla="*/ 287558 h 1161397"/>
              <a:gd name="connsiteX61" fmla="*/ 3510042 w 6884912"/>
              <a:gd name="connsiteY61" fmla="*/ 311820 h 1161397"/>
              <a:gd name="connsiteX62" fmla="*/ 3626773 w 6884912"/>
              <a:gd name="connsiteY62" fmla="*/ 290452 h 1161397"/>
              <a:gd name="connsiteX63" fmla="*/ 3666217 w 6884912"/>
              <a:gd name="connsiteY63" fmla="*/ 273255 h 1161397"/>
              <a:gd name="connsiteX64" fmla="*/ 3732427 w 6884912"/>
              <a:gd name="connsiteY64" fmla="*/ 245039 h 1161397"/>
              <a:gd name="connsiteX65" fmla="*/ 3777022 w 6884912"/>
              <a:gd name="connsiteY65" fmla="*/ 200276 h 1161397"/>
              <a:gd name="connsiteX66" fmla="*/ 3791246 w 6884912"/>
              <a:gd name="connsiteY66" fmla="*/ 189996 h 1161397"/>
              <a:gd name="connsiteX67" fmla="*/ 3819864 w 6884912"/>
              <a:gd name="connsiteY67" fmla="*/ 194605 h 1161397"/>
              <a:gd name="connsiteX68" fmla="*/ 3830398 w 6884912"/>
              <a:gd name="connsiteY68" fmla="*/ 188383 h 1161397"/>
              <a:gd name="connsiteX69" fmla="*/ 3834360 w 6884912"/>
              <a:gd name="connsiteY69" fmla="*/ 188992 h 1161397"/>
              <a:gd name="connsiteX70" fmla="*/ 3843715 w 6884912"/>
              <a:gd name="connsiteY70" fmla="*/ 188752 h 1161397"/>
              <a:gd name="connsiteX71" fmla="*/ 3842609 w 6884912"/>
              <a:gd name="connsiteY71" fmla="*/ 197386 h 1161397"/>
              <a:gd name="connsiteX72" fmla="*/ 3853961 w 6884912"/>
              <a:gd name="connsiteY72" fmla="*/ 213380 h 1161397"/>
              <a:gd name="connsiteX73" fmla="*/ 3907640 w 6884912"/>
              <a:gd name="connsiteY73" fmla="*/ 207568 h 1161397"/>
              <a:gd name="connsiteX74" fmla="*/ 3910449 w 6884912"/>
              <a:gd name="connsiteY74" fmla="*/ 197808 h 1161397"/>
              <a:gd name="connsiteX75" fmla="*/ 3917197 w 6884912"/>
              <a:gd name="connsiteY75" fmla="*/ 196121 h 1161397"/>
              <a:gd name="connsiteX76" fmla="*/ 3922400 w 6884912"/>
              <a:gd name="connsiteY76" fmla="*/ 205056 h 1161397"/>
              <a:gd name="connsiteX77" fmla="*/ 4013061 w 6884912"/>
              <a:gd name="connsiteY77" fmla="*/ 224874 h 1161397"/>
              <a:gd name="connsiteX78" fmla="*/ 4134285 w 6884912"/>
              <a:gd name="connsiteY78" fmla="*/ 235592 h 1161397"/>
              <a:gd name="connsiteX79" fmla="*/ 4220717 w 6884912"/>
              <a:gd name="connsiteY79" fmla="*/ 192946 h 1161397"/>
              <a:gd name="connsiteX80" fmla="*/ 4228802 w 6884912"/>
              <a:gd name="connsiteY80" fmla="*/ 201468 h 1161397"/>
              <a:gd name="connsiteX81" fmla="*/ 4289361 w 6884912"/>
              <a:gd name="connsiteY81" fmla="*/ 196642 h 1161397"/>
              <a:gd name="connsiteX82" fmla="*/ 4498913 w 6884912"/>
              <a:gd name="connsiteY82" fmla="*/ 118915 h 1161397"/>
              <a:gd name="connsiteX83" fmla="*/ 4617330 w 6884912"/>
              <a:gd name="connsiteY83" fmla="*/ 111163 h 1161397"/>
              <a:gd name="connsiteX84" fmla="*/ 4659778 w 6884912"/>
              <a:gd name="connsiteY84" fmla="*/ 118219 h 1161397"/>
              <a:gd name="connsiteX85" fmla="*/ 4730870 w 6884912"/>
              <a:gd name="connsiteY85" fmla="*/ 129432 h 1161397"/>
              <a:gd name="connsiteX86" fmla="*/ 4785037 w 6884912"/>
              <a:gd name="connsiteY86" fmla="*/ 161964 h 1161397"/>
              <a:gd name="connsiteX87" fmla="*/ 4844073 w 6884912"/>
              <a:gd name="connsiteY87" fmla="*/ 161768 h 1161397"/>
              <a:gd name="connsiteX88" fmla="*/ 4856454 w 6884912"/>
              <a:gd name="connsiteY88" fmla="*/ 130488 h 1161397"/>
              <a:gd name="connsiteX89" fmla="*/ 4920038 w 6884912"/>
              <a:gd name="connsiteY89" fmla="*/ 140418 h 1161397"/>
              <a:gd name="connsiteX90" fmla="*/ 5016639 w 6884912"/>
              <a:gd name="connsiteY90" fmla="*/ 158905 h 1161397"/>
              <a:gd name="connsiteX91" fmla="*/ 5072009 w 6884912"/>
              <a:gd name="connsiteY91" fmla="*/ 161502 h 1161397"/>
              <a:gd name="connsiteX92" fmla="*/ 5223626 w 6884912"/>
              <a:gd name="connsiteY92" fmla="*/ 177356 h 1161397"/>
              <a:gd name="connsiteX93" fmla="*/ 5375773 w 6884912"/>
              <a:gd name="connsiteY93" fmla="*/ 199913 h 1161397"/>
              <a:gd name="connsiteX94" fmla="*/ 5467502 w 6884912"/>
              <a:gd name="connsiteY94" fmla="*/ 250963 h 1161397"/>
              <a:gd name="connsiteX95" fmla="*/ 5592395 w 6884912"/>
              <a:gd name="connsiteY95" fmla="*/ 265434 h 1161397"/>
              <a:gd name="connsiteX96" fmla="*/ 5613532 w 6884912"/>
              <a:gd name="connsiteY96" fmla="*/ 273379 h 1161397"/>
              <a:gd name="connsiteX97" fmla="*/ 5642173 w 6884912"/>
              <a:gd name="connsiteY97" fmla="*/ 266904 h 1161397"/>
              <a:gd name="connsiteX98" fmla="*/ 5756910 w 6884912"/>
              <a:gd name="connsiteY98" fmla="*/ 239211 h 1161397"/>
              <a:gd name="connsiteX99" fmla="*/ 5846667 w 6884912"/>
              <a:gd name="connsiteY99" fmla="*/ 201786 h 1161397"/>
              <a:gd name="connsiteX100" fmla="*/ 5960732 w 6884912"/>
              <a:gd name="connsiteY100" fmla="*/ 220708 h 1161397"/>
              <a:gd name="connsiteX101" fmla="*/ 6029542 w 6884912"/>
              <a:gd name="connsiteY101" fmla="*/ 210339 h 1161397"/>
              <a:gd name="connsiteX102" fmla="*/ 6141123 w 6884912"/>
              <a:gd name="connsiteY102" fmla="*/ 159923 h 1161397"/>
              <a:gd name="connsiteX103" fmla="*/ 6290640 w 6884912"/>
              <a:gd name="connsiteY103" fmla="*/ 167441 h 1161397"/>
              <a:gd name="connsiteX104" fmla="*/ 6322806 w 6884912"/>
              <a:gd name="connsiteY104" fmla="*/ 213293 h 1161397"/>
              <a:gd name="connsiteX105" fmla="*/ 6364914 w 6884912"/>
              <a:gd name="connsiteY105" fmla="*/ 240140 h 1161397"/>
              <a:gd name="connsiteX106" fmla="*/ 6380420 w 6884912"/>
              <a:gd name="connsiteY106" fmla="*/ 173195 h 1161397"/>
              <a:gd name="connsiteX107" fmla="*/ 6507891 w 6884912"/>
              <a:gd name="connsiteY107" fmla="*/ 118474 h 1161397"/>
              <a:gd name="connsiteX108" fmla="*/ 6571807 w 6884912"/>
              <a:gd name="connsiteY108" fmla="*/ 98636 h 1161397"/>
              <a:gd name="connsiteX109" fmla="*/ 6671880 w 6884912"/>
              <a:gd name="connsiteY109" fmla="*/ 82931 h 1161397"/>
              <a:gd name="connsiteX110" fmla="*/ 6702266 w 6884912"/>
              <a:gd name="connsiteY110" fmla="*/ 75470 h 1161397"/>
              <a:gd name="connsiteX111" fmla="*/ 6845802 w 6884912"/>
              <a:gd name="connsiteY111" fmla="*/ 24496 h 1161397"/>
              <a:gd name="connsiteX112" fmla="*/ 6884912 w 6884912"/>
              <a:gd name="connsiteY112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222191 w 6884912"/>
              <a:gd name="connsiteY58" fmla="*/ 307887 h 1161397"/>
              <a:gd name="connsiteX59" fmla="*/ 3227953 w 6884912"/>
              <a:gd name="connsiteY59" fmla="*/ 297650 h 1161397"/>
              <a:gd name="connsiteX60" fmla="*/ 3287859 w 6884912"/>
              <a:gd name="connsiteY60" fmla="*/ 287558 h 1161397"/>
              <a:gd name="connsiteX61" fmla="*/ 3510042 w 6884912"/>
              <a:gd name="connsiteY61" fmla="*/ 311820 h 1161397"/>
              <a:gd name="connsiteX62" fmla="*/ 3626773 w 6884912"/>
              <a:gd name="connsiteY62" fmla="*/ 290452 h 1161397"/>
              <a:gd name="connsiteX63" fmla="*/ 3666217 w 6884912"/>
              <a:gd name="connsiteY63" fmla="*/ 273255 h 1161397"/>
              <a:gd name="connsiteX64" fmla="*/ 3732427 w 6884912"/>
              <a:gd name="connsiteY64" fmla="*/ 245039 h 1161397"/>
              <a:gd name="connsiteX65" fmla="*/ 3777022 w 6884912"/>
              <a:gd name="connsiteY65" fmla="*/ 200276 h 1161397"/>
              <a:gd name="connsiteX66" fmla="*/ 3791246 w 6884912"/>
              <a:gd name="connsiteY66" fmla="*/ 189996 h 1161397"/>
              <a:gd name="connsiteX67" fmla="*/ 3819864 w 6884912"/>
              <a:gd name="connsiteY67" fmla="*/ 194605 h 1161397"/>
              <a:gd name="connsiteX68" fmla="*/ 3830398 w 6884912"/>
              <a:gd name="connsiteY68" fmla="*/ 188383 h 1161397"/>
              <a:gd name="connsiteX69" fmla="*/ 3834360 w 6884912"/>
              <a:gd name="connsiteY69" fmla="*/ 188992 h 1161397"/>
              <a:gd name="connsiteX70" fmla="*/ 3843715 w 6884912"/>
              <a:gd name="connsiteY70" fmla="*/ 188752 h 1161397"/>
              <a:gd name="connsiteX71" fmla="*/ 3842609 w 6884912"/>
              <a:gd name="connsiteY71" fmla="*/ 197386 h 1161397"/>
              <a:gd name="connsiteX72" fmla="*/ 3853961 w 6884912"/>
              <a:gd name="connsiteY72" fmla="*/ 213380 h 1161397"/>
              <a:gd name="connsiteX73" fmla="*/ 3907640 w 6884912"/>
              <a:gd name="connsiteY73" fmla="*/ 207568 h 1161397"/>
              <a:gd name="connsiteX74" fmla="*/ 3910449 w 6884912"/>
              <a:gd name="connsiteY74" fmla="*/ 197808 h 1161397"/>
              <a:gd name="connsiteX75" fmla="*/ 3917197 w 6884912"/>
              <a:gd name="connsiteY75" fmla="*/ 196121 h 1161397"/>
              <a:gd name="connsiteX76" fmla="*/ 3922400 w 6884912"/>
              <a:gd name="connsiteY76" fmla="*/ 205056 h 1161397"/>
              <a:gd name="connsiteX77" fmla="*/ 4013061 w 6884912"/>
              <a:gd name="connsiteY77" fmla="*/ 224874 h 1161397"/>
              <a:gd name="connsiteX78" fmla="*/ 4220717 w 6884912"/>
              <a:gd name="connsiteY78" fmla="*/ 192946 h 1161397"/>
              <a:gd name="connsiteX79" fmla="*/ 4228802 w 6884912"/>
              <a:gd name="connsiteY79" fmla="*/ 201468 h 1161397"/>
              <a:gd name="connsiteX80" fmla="*/ 4289361 w 6884912"/>
              <a:gd name="connsiteY80" fmla="*/ 196642 h 1161397"/>
              <a:gd name="connsiteX81" fmla="*/ 4498913 w 6884912"/>
              <a:gd name="connsiteY81" fmla="*/ 118915 h 1161397"/>
              <a:gd name="connsiteX82" fmla="*/ 4617330 w 6884912"/>
              <a:gd name="connsiteY82" fmla="*/ 111163 h 1161397"/>
              <a:gd name="connsiteX83" fmla="*/ 4659778 w 6884912"/>
              <a:gd name="connsiteY83" fmla="*/ 118219 h 1161397"/>
              <a:gd name="connsiteX84" fmla="*/ 4730870 w 6884912"/>
              <a:gd name="connsiteY84" fmla="*/ 129432 h 1161397"/>
              <a:gd name="connsiteX85" fmla="*/ 4785037 w 6884912"/>
              <a:gd name="connsiteY85" fmla="*/ 161964 h 1161397"/>
              <a:gd name="connsiteX86" fmla="*/ 4844073 w 6884912"/>
              <a:gd name="connsiteY86" fmla="*/ 161768 h 1161397"/>
              <a:gd name="connsiteX87" fmla="*/ 4856454 w 6884912"/>
              <a:gd name="connsiteY87" fmla="*/ 130488 h 1161397"/>
              <a:gd name="connsiteX88" fmla="*/ 4920038 w 6884912"/>
              <a:gd name="connsiteY88" fmla="*/ 140418 h 1161397"/>
              <a:gd name="connsiteX89" fmla="*/ 5016639 w 6884912"/>
              <a:gd name="connsiteY89" fmla="*/ 158905 h 1161397"/>
              <a:gd name="connsiteX90" fmla="*/ 5072009 w 6884912"/>
              <a:gd name="connsiteY90" fmla="*/ 161502 h 1161397"/>
              <a:gd name="connsiteX91" fmla="*/ 5223626 w 6884912"/>
              <a:gd name="connsiteY91" fmla="*/ 177356 h 1161397"/>
              <a:gd name="connsiteX92" fmla="*/ 5375773 w 6884912"/>
              <a:gd name="connsiteY92" fmla="*/ 199913 h 1161397"/>
              <a:gd name="connsiteX93" fmla="*/ 5467502 w 6884912"/>
              <a:gd name="connsiteY93" fmla="*/ 250963 h 1161397"/>
              <a:gd name="connsiteX94" fmla="*/ 5592395 w 6884912"/>
              <a:gd name="connsiteY94" fmla="*/ 265434 h 1161397"/>
              <a:gd name="connsiteX95" fmla="*/ 5613532 w 6884912"/>
              <a:gd name="connsiteY95" fmla="*/ 273379 h 1161397"/>
              <a:gd name="connsiteX96" fmla="*/ 5642173 w 6884912"/>
              <a:gd name="connsiteY96" fmla="*/ 266904 h 1161397"/>
              <a:gd name="connsiteX97" fmla="*/ 5756910 w 6884912"/>
              <a:gd name="connsiteY97" fmla="*/ 239211 h 1161397"/>
              <a:gd name="connsiteX98" fmla="*/ 5846667 w 6884912"/>
              <a:gd name="connsiteY98" fmla="*/ 201786 h 1161397"/>
              <a:gd name="connsiteX99" fmla="*/ 5960732 w 6884912"/>
              <a:gd name="connsiteY99" fmla="*/ 220708 h 1161397"/>
              <a:gd name="connsiteX100" fmla="*/ 6029542 w 6884912"/>
              <a:gd name="connsiteY100" fmla="*/ 210339 h 1161397"/>
              <a:gd name="connsiteX101" fmla="*/ 6141123 w 6884912"/>
              <a:gd name="connsiteY101" fmla="*/ 159923 h 1161397"/>
              <a:gd name="connsiteX102" fmla="*/ 6290640 w 6884912"/>
              <a:gd name="connsiteY102" fmla="*/ 167441 h 1161397"/>
              <a:gd name="connsiteX103" fmla="*/ 6322806 w 6884912"/>
              <a:gd name="connsiteY103" fmla="*/ 213293 h 1161397"/>
              <a:gd name="connsiteX104" fmla="*/ 6364914 w 6884912"/>
              <a:gd name="connsiteY104" fmla="*/ 240140 h 1161397"/>
              <a:gd name="connsiteX105" fmla="*/ 6380420 w 6884912"/>
              <a:gd name="connsiteY105" fmla="*/ 173195 h 1161397"/>
              <a:gd name="connsiteX106" fmla="*/ 6507891 w 6884912"/>
              <a:gd name="connsiteY106" fmla="*/ 118474 h 1161397"/>
              <a:gd name="connsiteX107" fmla="*/ 6571807 w 6884912"/>
              <a:gd name="connsiteY107" fmla="*/ 98636 h 1161397"/>
              <a:gd name="connsiteX108" fmla="*/ 6671880 w 6884912"/>
              <a:gd name="connsiteY108" fmla="*/ 82931 h 1161397"/>
              <a:gd name="connsiteX109" fmla="*/ 6702266 w 6884912"/>
              <a:gd name="connsiteY109" fmla="*/ 75470 h 1161397"/>
              <a:gd name="connsiteX110" fmla="*/ 6845802 w 6884912"/>
              <a:gd name="connsiteY110" fmla="*/ 24496 h 1161397"/>
              <a:gd name="connsiteX111" fmla="*/ 6884912 w 6884912"/>
              <a:gd name="connsiteY111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222191 w 6884912"/>
              <a:gd name="connsiteY58" fmla="*/ 307887 h 1161397"/>
              <a:gd name="connsiteX59" fmla="*/ 3227953 w 6884912"/>
              <a:gd name="connsiteY59" fmla="*/ 297650 h 1161397"/>
              <a:gd name="connsiteX60" fmla="*/ 3287859 w 6884912"/>
              <a:gd name="connsiteY60" fmla="*/ 287558 h 1161397"/>
              <a:gd name="connsiteX61" fmla="*/ 3510042 w 6884912"/>
              <a:gd name="connsiteY61" fmla="*/ 311820 h 1161397"/>
              <a:gd name="connsiteX62" fmla="*/ 3626773 w 6884912"/>
              <a:gd name="connsiteY62" fmla="*/ 290452 h 1161397"/>
              <a:gd name="connsiteX63" fmla="*/ 3666217 w 6884912"/>
              <a:gd name="connsiteY63" fmla="*/ 273255 h 1161397"/>
              <a:gd name="connsiteX64" fmla="*/ 3732427 w 6884912"/>
              <a:gd name="connsiteY64" fmla="*/ 245039 h 1161397"/>
              <a:gd name="connsiteX65" fmla="*/ 3777022 w 6884912"/>
              <a:gd name="connsiteY65" fmla="*/ 200276 h 1161397"/>
              <a:gd name="connsiteX66" fmla="*/ 3791246 w 6884912"/>
              <a:gd name="connsiteY66" fmla="*/ 189996 h 1161397"/>
              <a:gd name="connsiteX67" fmla="*/ 3819864 w 6884912"/>
              <a:gd name="connsiteY67" fmla="*/ 194605 h 1161397"/>
              <a:gd name="connsiteX68" fmla="*/ 3830398 w 6884912"/>
              <a:gd name="connsiteY68" fmla="*/ 188383 h 1161397"/>
              <a:gd name="connsiteX69" fmla="*/ 3834360 w 6884912"/>
              <a:gd name="connsiteY69" fmla="*/ 188992 h 1161397"/>
              <a:gd name="connsiteX70" fmla="*/ 3843715 w 6884912"/>
              <a:gd name="connsiteY70" fmla="*/ 188752 h 1161397"/>
              <a:gd name="connsiteX71" fmla="*/ 3842609 w 6884912"/>
              <a:gd name="connsiteY71" fmla="*/ 197386 h 1161397"/>
              <a:gd name="connsiteX72" fmla="*/ 3853961 w 6884912"/>
              <a:gd name="connsiteY72" fmla="*/ 213380 h 1161397"/>
              <a:gd name="connsiteX73" fmla="*/ 3907640 w 6884912"/>
              <a:gd name="connsiteY73" fmla="*/ 207568 h 1161397"/>
              <a:gd name="connsiteX74" fmla="*/ 3910449 w 6884912"/>
              <a:gd name="connsiteY74" fmla="*/ 197808 h 1161397"/>
              <a:gd name="connsiteX75" fmla="*/ 3917197 w 6884912"/>
              <a:gd name="connsiteY75" fmla="*/ 196121 h 1161397"/>
              <a:gd name="connsiteX76" fmla="*/ 3922400 w 6884912"/>
              <a:gd name="connsiteY76" fmla="*/ 205056 h 1161397"/>
              <a:gd name="connsiteX77" fmla="*/ 4013061 w 6884912"/>
              <a:gd name="connsiteY77" fmla="*/ 224874 h 1161397"/>
              <a:gd name="connsiteX78" fmla="*/ 4220717 w 6884912"/>
              <a:gd name="connsiteY78" fmla="*/ 192946 h 1161397"/>
              <a:gd name="connsiteX79" fmla="*/ 4228802 w 6884912"/>
              <a:gd name="connsiteY79" fmla="*/ 201468 h 1161397"/>
              <a:gd name="connsiteX80" fmla="*/ 4289361 w 6884912"/>
              <a:gd name="connsiteY80" fmla="*/ 196642 h 1161397"/>
              <a:gd name="connsiteX81" fmla="*/ 4498913 w 6884912"/>
              <a:gd name="connsiteY81" fmla="*/ 118915 h 1161397"/>
              <a:gd name="connsiteX82" fmla="*/ 4617330 w 6884912"/>
              <a:gd name="connsiteY82" fmla="*/ 111163 h 1161397"/>
              <a:gd name="connsiteX83" fmla="*/ 4659778 w 6884912"/>
              <a:gd name="connsiteY83" fmla="*/ 118219 h 1161397"/>
              <a:gd name="connsiteX84" fmla="*/ 4730870 w 6884912"/>
              <a:gd name="connsiteY84" fmla="*/ 129432 h 1161397"/>
              <a:gd name="connsiteX85" fmla="*/ 4785037 w 6884912"/>
              <a:gd name="connsiteY85" fmla="*/ 161964 h 1161397"/>
              <a:gd name="connsiteX86" fmla="*/ 4844073 w 6884912"/>
              <a:gd name="connsiteY86" fmla="*/ 161768 h 1161397"/>
              <a:gd name="connsiteX87" fmla="*/ 4856454 w 6884912"/>
              <a:gd name="connsiteY87" fmla="*/ 130488 h 1161397"/>
              <a:gd name="connsiteX88" fmla="*/ 4920038 w 6884912"/>
              <a:gd name="connsiteY88" fmla="*/ 140418 h 1161397"/>
              <a:gd name="connsiteX89" fmla="*/ 5016639 w 6884912"/>
              <a:gd name="connsiteY89" fmla="*/ 158905 h 1161397"/>
              <a:gd name="connsiteX90" fmla="*/ 5072009 w 6884912"/>
              <a:gd name="connsiteY90" fmla="*/ 161502 h 1161397"/>
              <a:gd name="connsiteX91" fmla="*/ 5223626 w 6884912"/>
              <a:gd name="connsiteY91" fmla="*/ 177356 h 1161397"/>
              <a:gd name="connsiteX92" fmla="*/ 5375773 w 6884912"/>
              <a:gd name="connsiteY92" fmla="*/ 199913 h 1161397"/>
              <a:gd name="connsiteX93" fmla="*/ 5467502 w 6884912"/>
              <a:gd name="connsiteY93" fmla="*/ 250963 h 1161397"/>
              <a:gd name="connsiteX94" fmla="*/ 5592395 w 6884912"/>
              <a:gd name="connsiteY94" fmla="*/ 265434 h 1161397"/>
              <a:gd name="connsiteX95" fmla="*/ 5613532 w 6884912"/>
              <a:gd name="connsiteY95" fmla="*/ 273379 h 1161397"/>
              <a:gd name="connsiteX96" fmla="*/ 5642173 w 6884912"/>
              <a:gd name="connsiteY96" fmla="*/ 266904 h 1161397"/>
              <a:gd name="connsiteX97" fmla="*/ 5756910 w 6884912"/>
              <a:gd name="connsiteY97" fmla="*/ 239211 h 1161397"/>
              <a:gd name="connsiteX98" fmla="*/ 5846667 w 6884912"/>
              <a:gd name="connsiteY98" fmla="*/ 201786 h 1161397"/>
              <a:gd name="connsiteX99" fmla="*/ 5960732 w 6884912"/>
              <a:gd name="connsiteY99" fmla="*/ 220708 h 1161397"/>
              <a:gd name="connsiteX100" fmla="*/ 6029542 w 6884912"/>
              <a:gd name="connsiteY100" fmla="*/ 210339 h 1161397"/>
              <a:gd name="connsiteX101" fmla="*/ 6141123 w 6884912"/>
              <a:gd name="connsiteY101" fmla="*/ 159923 h 1161397"/>
              <a:gd name="connsiteX102" fmla="*/ 6290640 w 6884912"/>
              <a:gd name="connsiteY102" fmla="*/ 167441 h 1161397"/>
              <a:gd name="connsiteX103" fmla="*/ 6322806 w 6884912"/>
              <a:gd name="connsiteY103" fmla="*/ 213293 h 1161397"/>
              <a:gd name="connsiteX104" fmla="*/ 6380420 w 6884912"/>
              <a:gd name="connsiteY104" fmla="*/ 173195 h 1161397"/>
              <a:gd name="connsiteX105" fmla="*/ 6507891 w 6884912"/>
              <a:gd name="connsiteY105" fmla="*/ 118474 h 1161397"/>
              <a:gd name="connsiteX106" fmla="*/ 6571807 w 6884912"/>
              <a:gd name="connsiteY106" fmla="*/ 98636 h 1161397"/>
              <a:gd name="connsiteX107" fmla="*/ 6671880 w 6884912"/>
              <a:gd name="connsiteY107" fmla="*/ 82931 h 1161397"/>
              <a:gd name="connsiteX108" fmla="*/ 6702266 w 6884912"/>
              <a:gd name="connsiteY108" fmla="*/ 75470 h 1161397"/>
              <a:gd name="connsiteX109" fmla="*/ 6845802 w 6884912"/>
              <a:gd name="connsiteY109" fmla="*/ 24496 h 1161397"/>
              <a:gd name="connsiteX110" fmla="*/ 6884912 w 6884912"/>
              <a:gd name="connsiteY110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222191 w 6884912"/>
              <a:gd name="connsiteY58" fmla="*/ 307887 h 1161397"/>
              <a:gd name="connsiteX59" fmla="*/ 3227953 w 6884912"/>
              <a:gd name="connsiteY59" fmla="*/ 297650 h 1161397"/>
              <a:gd name="connsiteX60" fmla="*/ 3510042 w 6884912"/>
              <a:gd name="connsiteY60" fmla="*/ 311820 h 1161397"/>
              <a:gd name="connsiteX61" fmla="*/ 3626773 w 6884912"/>
              <a:gd name="connsiteY61" fmla="*/ 290452 h 1161397"/>
              <a:gd name="connsiteX62" fmla="*/ 3666217 w 6884912"/>
              <a:gd name="connsiteY62" fmla="*/ 273255 h 1161397"/>
              <a:gd name="connsiteX63" fmla="*/ 3732427 w 6884912"/>
              <a:gd name="connsiteY63" fmla="*/ 245039 h 1161397"/>
              <a:gd name="connsiteX64" fmla="*/ 3777022 w 6884912"/>
              <a:gd name="connsiteY64" fmla="*/ 200276 h 1161397"/>
              <a:gd name="connsiteX65" fmla="*/ 3791246 w 6884912"/>
              <a:gd name="connsiteY65" fmla="*/ 189996 h 1161397"/>
              <a:gd name="connsiteX66" fmla="*/ 3819864 w 6884912"/>
              <a:gd name="connsiteY66" fmla="*/ 194605 h 1161397"/>
              <a:gd name="connsiteX67" fmla="*/ 3830398 w 6884912"/>
              <a:gd name="connsiteY67" fmla="*/ 188383 h 1161397"/>
              <a:gd name="connsiteX68" fmla="*/ 3834360 w 6884912"/>
              <a:gd name="connsiteY68" fmla="*/ 188992 h 1161397"/>
              <a:gd name="connsiteX69" fmla="*/ 3843715 w 6884912"/>
              <a:gd name="connsiteY69" fmla="*/ 188752 h 1161397"/>
              <a:gd name="connsiteX70" fmla="*/ 3842609 w 6884912"/>
              <a:gd name="connsiteY70" fmla="*/ 197386 h 1161397"/>
              <a:gd name="connsiteX71" fmla="*/ 3853961 w 6884912"/>
              <a:gd name="connsiteY71" fmla="*/ 213380 h 1161397"/>
              <a:gd name="connsiteX72" fmla="*/ 3907640 w 6884912"/>
              <a:gd name="connsiteY72" fmla="*/ 207568 h 1161397"/>
              <a:gd name="connsiteX73" fmla="*/ 3910449 w 6884912"/>
              <a:gd name="connsiteY73" fmla="*/ 197808 h 1161397"/>
              <a:gd name="connsiteX74" fmla="*/ 3917197 w 6884912"/>
              <a:gd name="connsiteY74" fmla="*/ 196121 h 1161397"/>
              <a:gd name="connsiteX75" fmla="*/ 3922400 w 6884912"/>
              <a:gd name="connsiteY75" fmla="*/ 205056 h 1161397"/>
              <a:gd name="connsiteX76" fmla="*/ 4013061 w 6884912"/>
              <a:gd name="connsiteY76" fmla="*/ 224874 h 1161397"/>
              <a:gd name="connsiteX77" fmla="*/ 4220717 w 6884912"/>
              <a:gd name="connsiteY77" fmla="*/ 192946 h 1161397"/>
              <a:gd name="connsiteX78" fmla="*/ 4228802 w 6884912"/>
              <a:gd name="connsiteY78" fmla="*/ 201468 h 1161397"/>
              <a:gd name="connsiteX79" fmla="*/ 4289361 w 6884912"/>
              <a:gd name="connsiteY79" fmla="*/ 196642 h 1161397"/>
              <a:gd name="connsiteX80" fmla="*/ 4498913 w 6884912"/>
              <a:gd name="connsiteY80" fmla="*/ 118915 h 1161397"/>
              <a:gd name="connsiteX81" fmla="*/ 4617330 w 6884912"/>
              <a:gd name="connsiteY81" fmla="*/ 111163 h 1161397"/>
              <a:gd name="connsiteX82" fmla="*/ 4659778 w 6884912"/>
              <a:gd name="connsiteY82" fmla="*/ 118219 h 1161397"/>
              <a:gd name="connsiteX83" fmla="*/ 4730870 w 6884912"/>
              <a:gd name="connsiteY83" fmla="*/ 129432 h 1161397"/>
              <a:gd name="connsiteX84" fmla="*/ 4785037 w 6884912"/>
              <a:gd name="connsiteY84" fmla="*/ 161964 h 1161397"/>
              <a:gd name="connsiteX85" fmla="*/ 4844073 w 6884912"/>
              <a:gd name="connsiteY85" fmla="*/ 161768 h 1161397"/>
              <a:gd name="connsiteX86" fmla="*/ 4856454 w 6884912"/>
              <a:gd name="connsiteY86" fmla="*/ 130488 h 1161397"/>
              <a:gd name="connsiteX87" fmla="*/ 4920038 w 6884912"/>
              <a:gd name="connsiteY87" fmla="*/ 140418 h 1161397"/>
              <a:gd name="connsiteX88" fmla="*/ 5016639 w 6884912"/>
              <a:gd name="connsiteY88" fmla="*/ 158905 h 1161397"/>
              <a:gd name="connsiteX89" fmla="*/ 5072009 w 6884912"/>
              <a:gd name="connsiteY89" fmla="*/ 161502 h 1161397"/>
              <a:gd name="connsiteX90" fmla="*/ 5223626 w 6884912"/>
              <a:gd name="connsiteY90" fmla="*/ 177356 h 1161397"/>
              <a:gd name="connsiteX91" fmla="*/ 5375773 w 6884912"/>
              <a:gd name="connsiteY91" fmla="*/ 199913 h 1161397"/>
              <a:gd name="connsiteX92" fmla="*/ 5467502 w 6884912"/>
              <a:gd name="connsiteY92" fmla="*/ 250963 h 1161397"/>
              <a:gd name="connsiteX93" fmla="*/ 5592395 w 6884912"/>
              <a:gd name="connsiteY93" fmla="*/ 265434 h 1161397"/>
              <a:gd name="connsiteX94" fmla="*/ 5613532 w 6884912"/>
              <a:gd name="connsiteY94" fmla="*/ 273379 h 1161397"/>
              <a:gd name="connsiteX95" fmla="*/ 5642173 w 6884912"/>
              <a:gd name="connsiteY95" fmla="*/ 266904 h 1161397"/>
              <a:gd name="connsiteX96" fmla="*/ 5756910 w 6884912"/>
              <a:gd name="connsiteY96" fmla="*/ 239211 h 1161397"/>
              <a:gd name="connsiteX97" fmla="*/ 5846667 w 6884912"/>
              <a:gd name="connsiteY97" fmla="*/ 201786 h 1161397"/>
              <a:gd name="connsiteX98" fmla="*/ 5960732 w 6884912"/>
              <a:gd name="connsiteY98" fmla="*/ 220708 h 1161397"/>
              <a:gd name="connsiteX99" fmla="*/ 6029542 w 6884912"/>
              <a:gd name="connsiteY99" fmla="*/ 210339 h 1161397"/>
              <a:gd name="connsiteX100" fmla="*/ 6141123 w 6884912"/>
              <a:gd name="connsiteY100" fmla="*/ 159923 h 1161397"/>
              <a:gd name="connsiteX101" fmla="*/ 6290640 w 6884912"/>
              <a:gd name="connsiteY101" fmla="*/ 167441 h 1161397"/>
              <a:gd name="connsiteX102" fmla="*/ 6322806 w 6884912"/>
              <a:gd name="connsiteY102" fmla="*/ 213293 h 1161397"/>
              <a:gd name="connsiteX103" fmla="*/ 6380420 w 6884912"/>
              <a:gd name="connsiteY103" fmla="*/ 173195 h 1161397"/>
              <a:gd name="connsiteX104" fmla="*/ 6507891 w 6884912"/>
              <a:gd name="connsiteY104" fmla="*/ 118474 h 1161397"/>
              <a:gd name="connsiteX105" fmla="*/ 6571807 w 6884912"/>
              <a:gd name="connsiteY105" fmla="*/ 98636 h 1161397"/>
              <a:gd name="connsiteX106" fmla="*/ 6671880 w 6884912"/>
              <a:gd name="connsiteY106" fmla="*/ 82931 h 1161397"/>
              <a:gd name="connsiteX107" fmla="*/ 6702266 w 6884912"/>
              <a:gd name="connsiteY107" fmla="*/ 75470 h 1161397"/>
              <a:gd name="connsiteX108" fmla="*/ 6845802 w 6884912"/>
              <a:gd name="connsiteY108" fmla="*/ 24496 h 1161397"/>
              <a:gd name="connsiteX109" fmla="*/ 6884912 w 6884912"/>
              <a:gd name="connsiteY109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222191 w 6884912"/>
              <a:gd name="connsiteY58" fmla="*/ 307887 h 1161397"/>
              <a:gd name="connsiteX59" fmla="*/ 3227953 w 6884912"/>
              <a:gd name="connsiteY59" fmla="*/ 297650 h 1161397"/>
              <a:gd name="connsiteX60" fmla="*/ 3510042 w 6884912"/>
              <a:gd name="connsiteY60" fmla="*/ 311820 h 1161397"/>
              <a:gd name="connsiteX61" fmla="*/ 3626773 w 6884912"/>
              <a:gd name="connsiteY61" fmla="*/ 290452 h 1161397"/>
              <a:gd name="connsiteX62" fmla="*/ 3666217 w 6884912"/>
              <a:gd name="connsiteY62" fmla="*/ 273255 h 1161397"/>
              <a:gd name="connsiteX63" fmla="*/ 3732427 w 6884912"/>
              <a:gd name="connsiteY63" fmla="*/ 245039 h 1161397"/>
              <a:gd name="connsiteX64" fmla="*/ 3777022 w 6884912"/>
              <a:gd name="connsiteY64" fmla="*/ 200276 h 1161397"/>
              <a:gd name="connsiteX65" fmla="*/ 3791246 w 6884912"/>
              <a:gd name="connsiteY65" fmla="*/ 189996 h 1161397"/>
              <a:gd name="connsiteX66" fmla="*/ 3819864 w 6884912"/>
              <a:gd name="connsiteY66" fmla="*/ 194605 h 1161397"/>
              <a:gd name="connsiteX67" fmla="*/ 3830398 w 6884912"/>
              <a:gd name="connsiteY67" fmla="*/ 188383 h 1161397"/>
              <a:gd name="connsiteX68" fmla="*/ 3834360 w 6884912"/>
              <a:gd name="connsiteY68" fmla="*/ 188992 h 1161397"/>
              <a:gd name="connsiteX69" fmla="*/ 3843715 w 6884912"/>
              <a:gd name="connsiteY69" fmla="*/ 188752 h 1161397"/>
              <a:gd name="connsiteX70" fmla="*/ 3842609 w 6884912"/>
              <a:gd name="connsiteY70" fmla="*/ 197386 h 1161397"/>
              <a:gd name="connsiteX71" fmla="*/ 3853961 w 6884912"/>
              <a:gd name="connsiteY71" fmla="*/ 213380 h 1161397"/>
              <a:gd name="connsiteX72" fmla="*/ 3907640 w 6884912"/>
              <a:gd name="connsiteY72" fmla="*/ 207568 h 1161397"/>
              <a:gd name="connsiteX73" fmla="*/ 3910449 w 6884912"/>
              <a:gd name="connsiteY73" fmla="*/ 197808 h 1161397"/>
              <a:gd name="connsiteX74" fmla="*/ 3917197 w 6884912"/>
              <a:gd name="connsiteY74" fmla="*/ 196121 h 1161397"/>
              <a:gd name="connsiteX75" fmla="*/ 3922400 w 6884912"/>
              <a:gd name="connsiteY75" fmla="*/ 205056 h 1161397"/>
              <a:gd name="connsiteX76" fmla="*/ 4013061 w 6884912"/>
              <a:gd name="connsiteY76" fmla="*/ 224874 h 1161397"/>
              <a:gd name="connsiteX77" fmla="*/ 4220717 w 6884912"/>
              <a:gd name="connsiteY77" fmla="*/ 192946 h 1161397"/>
              <a:gd name="connsiteX78" fmla="*/ 4228802 w 6884912"/>
              <a:gd name="connsiteY78" fmla="*/ 201468 h 1161397"/>
              <a:gd name="connsiteX79" fmla="*/ 4289361 w 6884912"/>
              <a:gd name="connsiteY79" fmla="*/ 196642 h 1161397"/>
              <a:gd name="connsiteX80" fmla="*/ 4498913 w 6884912"/>
              <a:gd name="connsiteY80" fmla="*/ 118915 h 1161397"/>
              <a:gd name="connsiteX81" fmla="*/ 4617330 w 6884912"/>
              <a:gd name="connsiteY81" fmla="*/ 111163 h 1161397"/>
              <a:gd name="connsiteX82" fmla="*/ 4659778 w 6884912"/>
              <a:gd name="connsiteY82" fmla="*/ 118219 h 1161397"/>
              <a:gd name="connsiteX83" fmla="*/ 4730870 w 6884912"/>
              <a:gd name="connsiteY83" fmla="*/ 129432 h 1161397"/>
              <a:gd name="connsiteX84" fmla="*/ 4844073 w 6884912"/>
              <a:gd name="connsiteY84" fmla="*/ 161768 h 1161397"/>
              <a:gd name="connsiteX85" fmla="*/ 4856454 w 6884912"/>
              <a:gd name="connsiteY85" fmla="*/ 130488 h 1161397"/>
              <a:gd name="connsiteX86" fmla="*/ 4920038 w 6884912"/>
              <a:gd name="connsiteY86" fmla="*/ 140418 h 1161397"/>
              <a:gd name="connsiteX87" fmla="*/ 5016639 w 6884912"/>
              <a:gd name="connsiteY87" fmla="*/ 158905 h 1161397"/>
              <a:gd name="connsiteX88" fmla="*/ 5072009 w 6884912"/>
              <a:gd name="connsiteY88" fmla="*/ 161502 h 1161397"/>
              <a:gd name="connsiteX89" fmla="*/ 5223626 w 6884912"/>
              <a:gd name="connsiteY89" fmla="*/ 177356 h 1161397"/>
              <a:gd name="connsiteX90" fmla="*/ 5375773 w 6884912"/>
              <a:gd name="connsiteY90" fmla="*/ 199913 h 1161397"/>
              <a:gd name="connsiteX91" fmla="*/ 5467502 w 6884912"/>
              <a:gd name="connsiteY91" fmla="*/ 250963 h 1161397"/>
              <a:gd name="connsiteX92" fmla="*/ 5592395 w 6884912"/>
              <a:gd name="connsiteY92" fmla="*/ 265434 h 1161397"/>
              <a:gd name="connsiteX93" fmla="*/ 5613532 w 6884912"/>
              <a:gd name="connsiteY93" fmla="*/ 273379 h 1161397"/>
              <a:gd name="connsiteX94" fmla="*/ 5642173 w 6884912"/>
              <a:gd name="connsiteY94" fmla="*/ 266904 h 1161397"/>
              <a:gd name="connsiteX95" fmla="*/ 5756910 w 6884912"/>
              <a:gd name="connsiteY95" fmla="*/ 239211 h 1161397"/>
              <a:gd name="connsiteX96" fmla="*/ 5846667 w 6884912"/>
              <a:gd name="connsiteY96" fmla="*/ 201786 h 1161397"/>
              <a:gd name="connsiteX97" fmla="*/ 5960732 w 6884912"/>
              <a:gd name="connsiteY97" fmla="*/ 220708 h 1161397"/>
              <a:gd name="connsiteX98" fmla="*/ 6029542 w 6884912"/>
              <a:gd name="connsiteY98" fmla="*/ 210339 h 1161397"/>
              <a:gd name="connsiteX99" fmla="*/ 6141123 w 6884912"/>
              <a:gd name="connsiteY99" fmla="*/ 159923 h 1161397"/>
              <a:gd name="connsiteX100" fmla="*/ 6290640 w 6884912"/>
              <a:gd name="connsiteY100" fmla="*/ 167441 h 1161397"/>
              <a:gd name="connsiteX101" fmla="*/ 6322806 w 6884912"/>
              <a:gd name="connsiteY101" fmla="*/ 213293 h 1161397"/>
              <a:gd name="connsiteX102" fmla="*/ 6380420 w 6884912"/>
              <a:gd name="connsiteY102" fmla="*/ 173195 h 1161397"/>
              <a:gd name="connsiteX103" fmla="*/ 6507891 w 6884912"/>
              <a:gd name="connsiteY103" fmla="*/ 118474 h 1161397"/>
              <a:gd name="connsiteX104" fmla="*/ 6571807 w 6884912"/>
              <a:gd name="connsiteY104" fmla="*/ 98636 h 1161397"/>
              <a:gd name="connsiteX105" fmla="*/ 6671880 w 6884912"/>
              <a:gd name="connsiteY105" fmla="*/ 82931 h 1161397"/>
              <a:gd name="connsiteX106" fmla="*/ 6702266 w 6884912"/>
              <a:gd name="connsiteY106" fmla="*/ 75470 h 1161397"/>
              <a:gd name="connsiteX107" fmla="*/ 6845802 w 6884912"/>
              <a:gd name="connsiteY107" fmla="*/ 24496 h 1161397"/>
              <a:gd name="connsiteX108" fmla="*/ 6884912 w 6884912"/>
              <a:gd name="connsiteY108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478946 w 6884912"/>
              <a:gd name="connsiteY7" fmla="*/ 1106011 h 1161397"/>
              <a:gd name="connsiteX8" fmla="*/ 512111 w 6884912"/>
              <a:gd name="connsiteY8" fmla="*/ 1085599 h 1161397"/>
              <a:gd name="connsiteX9" fmla="*/ 567875 w 6884912"/>
              <a:gd name="connsiteY9" fmla="*/ 1051976 h 1161397"/>
              <a:gd name="connsiteX10" fmla="*/ 601644 w 6884912"/>
              <a:gd name="connsiteY10" fmla="*/ 1003997 h 1161397"/>
              <a:gd name="connsiteX11" fmla="*/ 651408 w 6884912"/>
              <a:gd name="connsiteY11" fmla="*/ 984938 h 1161397"/>
              <a:gd name="connsiteX12" fmla="*/ 673197 w 6884912"/>
              <a:gd name="connsiteY12" fmla="*/ 1010060 h 1161397"/>
              <a:gd name="connsiteX13" fmla="*/ 723108 w 6884912"/>
              <a:gd name="connsiteY13" fmla="*/ 980081 h 1161397"/>
              <a:gd name="connsiteX14" fmla="*/ 797699 w 6884912"/>
              <a:gd name="connsiteY14" fmla="*/ 931362 h 1161397"/>
              <a:gd name="connsiteX15" fmla="*/ 843359 w 6884912"/>
              <a:gd name="connsiteY15" fmla="*/ 910894 h 1161397"/>
              <a:gd name="connsiteX16" fmla="*/ 965215 w 6884912"/>
              <a:gd name="connsiteY16" fmla="*/ 846701 h 1161397"/>
              <a:gd name="connsiteX17" fmla="*/ 1085080 w 6884912"/>
              <a:gd name="connsiteY17" fmla="*/ 776086 h 1161397"/>
              <a:gd name="connsiteX18" fmla="*/ 1131224 w 6884912"/>
              <a:gd name="connsiteY18" fmla="*/ 706160 h 1161397"/>
              <a:gd name="connsiteX19" fmla="*/ 1138051 w 6884912"/>
              <a:gd name="connsiteY19" fmla="*/ 702034 h 1161397"/>
              <a:gd name="connsiteX20" fmla="*/ 1158800 w 6884912"/>
              <a:gd name="connsiteY20" fmla="*/ 700004 h 1161397"/>
              <a:gd name="connsiteX21" fmla="*/ 1166947 w 6884912"/>
              <a:gd name="connsiteY21" fmla="*/ 700762 h 1161397"/>
              <a:gd name="connsiteX22" fmla="*/ 1178135 w 6884912"/>
              <a:gd name="connsiteY22" fmla="*/ 698631 h 1161397"/>
              <a:gd name="connsiteX23" fmla="*/ 1178301 w 6884912"/>
              <a:gd name="connsiteY23" fmla="*/ 698094 h 1161397"/>
              <a:gd name="connsiteX24" fmla="*/ 1188995 w 6884912"/>
              <a:gd name="connsiteY24" fmla="*/ 697048 h 1161397"/>
              <a:gd name="connsiteX25" fmla="*/ 1242716 w 6884912"/>
              <a:gd name="connsiteY25" fmla="*/ 698052 h 1161397"/>
              <a:gd name="connsiteX26" fmla="*/ 1299977 w 6884912"/>
              <a:gd name="connsiteY26" fmla="*/ 639196 h 1161397"/>
              <a:gd name="connsiteX27" fmla="*/ 1326190 w 6884912"/>
              <a:gd name="connsiteY27" fmla="*/ 625955 h 1161397"/>
              <a:gd name="connsiteX28" fmla="*/ 1339600 w 6884912"/>
              <a:gd name="connsiteY28" fmla="*/ 616295 h 1161397"/>
              <a:gd name="connsiteX29" fmla="*/ 1340054 w 6884912"/>
              <a:gd name="connsiteY29" fmla="*/ 614022 h 1161397"/>
              <a:gd name="connsiteX30" fmla="*/ 1391606 w 6884912"/>
              <a:gd name="connsiteY30" fmla="*/ 615229 h 1161397"/>
              <a:gd name="connsiteX31" fmla="*/ 1397565 w 6884912"/>
              <a:gd name="connsiteY31" fmla="*/ 611490 h 1161397"/>
              <a:gd name="connsiteX32" fmla="*/ 1432302 w 6884912"/>
              <a:gd name="connsiteY32" fmla="*/ 617267 h 1161397"/>
              <a:gd name="connsiteX33" fmla="*/ 1449644 w 6884912"/>
              <a:gd name="connsiteY33" fmla="*/ 617591 h 1161397"/>
              <a:gd name="connsiteX34" fmla="*/ 1455793 w 6884912"/>
              <a:gd name="connsiteY34" fmla="*/ 623174 h 1161397"/>
              <a:gd name="connsiteX35" fmla="*/ 1480758 w 6884912"/>
              <a:gd name="connsiteY35" fmla="*/ 620863 h 1161397"/>
              <a:gd name="connsiteX36" fmla="*/ 1483154 w 6884912"/>
              <a:gd name="connsiteY36" fmla="*/ 618527 h 1161397"/>
              <a:gd name="connsiteX37" fmla="*/ 1505495 w 6884912"/>
              <a:gd name="connsiteY37" fmla="*/ 624325 h 1161397"/>
              <a:gd name="connsiteX38" fmla="*/ 1526340 w 6884912"/>
              <a:gd name="connsiteY38" fmla="*/ 638496 h 1161397"/>
              <a:gd name="connsiteX39" fmla="*/ 1731986 w 6884912"/>
              <a:gd name="connsiteY39" fmla="*/ 589682 h 1161397"/>
              <a:gd name="connsiteX40" fmla="*/ 1927935 w 6884912"/>
              <a:gd name="connsiteY40" fmla="*/ 628540 h 1161397"/>
              <a:gd name="connsiteX41" fmla="*/ 2039075 w 6884912"/>
              <a:gd name="connsiteY41" fmla="*/ 599964 h 1161397"/>
              <a:gd name="connsiteX42" fmla="*/ 2066980 w 6884912"/>
              <a:gd name="connsiteY42" fmla="*/ 550413 h 1161397"/>
              <a:gd name="connsiteX43" fmla="*/ 2352236 w 6884912"/>
              <a:gd name="connsiteY43" fmla="*/ 519602 h 1161397"/>
              <a:gd name="connsiteX44" fmla="*/ 2420791 w 6884912"/>
              <a:gd name="connsiteY44" fmla="*/ 492826 h 1161397"/>
              <a:gd name="connsiteX45" fmla="*/ 2489932 w 6884912"/>
              <a:gd name="connsiteY45" fmla="*/ 507864 h 1161397"/>
              <a:gd name="connsiteX46" fmla="*/ 2512917 w 6884912"/>
              <a:gd name="connsiteY46" fmla="*/ 489127 h 1161397"/>
              <a:gd name="connsiteX47" fmla="*/ 2516783 w 6884912"/>
              <a:gd name="connsiteY47" fmla="*/ 485473 h 1161397"/>
              <a:gd name="connsiteX48" fmla="*/ 2534360 w 6884912"/>
              <a:gd name="connsiteY48" fmla="*/ 480064 h 1161397"/>
              <a:gd name="connsiteX49" fmla="*/ 2536691 w 6884912"/>
              <a:gd name="connsiteY49" fmla="*/ 467018 h 1161397"/>
              <a:gd name="connsiteX50" fmla="*/ 2561265 w 6884912"/>
              <a:gd name="connsiteY50" fmla="*/ 450623 h 1161397"/>
              <a:gd name="connsiteX51" fmla="*/ 2594349 w 6884912"/>
              <a:gd name="connsiteY51" fmla="*/ 443884 h 1161397"/>
              <a:gd name="connsiteX52" fmla="*/ 2754324 w 6884912"/>
              <a:gd name="connsiteY52" fmla="*/ 424766 h 1161397"/>
              <a:gd name="connsiteX53" fmla="*/ 2848470 w 6884912"/>
              <a:gd name="connsiteY53" fmla="*/ 405966 h 1161397"/>
              <a:gd name="connsiteX54" fmla="*/ 2881772 w 6884912"/>
              <a:gd name="connsiteY54" fmla="*/ 387260 h 1161397"/>
              <a:gd name="connsiteX55" fmla="*/ 2929932 w 6884912"/>
              <a:gd name="connsiteY55" fmla="*/ 368912 h 1161397"/>
              <a:gd name="connsiteX56" fmla="*/ 3013020 w 6884912"/>
              <a:gd name="connsiteY56" fmla="*/ 327578 h 1161397"/>
              <a:gd name="connsiteX57" fmla="*/ 3222191 w 6884912"/>
              <a:gd name="connsiteY57" fmla="*/ 307887 h 1161397"/>
              <a:gd name="connsiteX58" fmla="*/ 3227953 w 6884912"/>
              <a:gd name="connsiteY58" fmla="*/ 297650 h 1161397"/>
              <a:gd name="connsiteX59" fmla="*/ 3510042 w 6884912"/>
              <a:gd name="connsiteY59" fmla="*/ 311820 h 1161397"/>
              <a:gd name="connsiteX60" fmla="*/ 3626773 w 6884912"/>
              <a:gd name="connsiteY60" fmla="*/ 290452 h 1161397"/>
              <a:gd name="connsiteX61" fmla="*/ 3666217 w 6884912"/>
              <a:gd name="connsiteY61" fmla="*/ 273255 h 1161397"/>
              <a:gd name="connsiteX62" fmla="*/ 3732427 w 6884912"/>
              <a:gd name="connsiteY62" fmla="*/ 245039 h 1161397"/>
              <a:gd name="connsiteX63" fmla="*/ 3777022 w 6884912"/>
              <a:gd name="connsiteY63" fmla="*/ 200276 h 1161397"/>
              <a:gd name="connsiteX64" fmla="*/ 3791246 w 6884912"/>
              <a:gd name="connsiteY64" fmla="*/ 189996 h 1161397"/>
              <a:gd name="connsiteX65" fmla="*/ 3819864 w 6884912"/>
              <a:gd name="connsiteY65" fmla="*/ 194605 h 1161397"/>
              <a:gd name="connsiteX66" fmla="*/ 3830398 w 6884912"/>
              <a:gd name="connsiteY66" fmla="*/ 188383 h 1161397"/>
              <a:gd name="connsiteX67" fmla="*/ 3834360 w 6884912"/>
              <a:gd name="connsiteY67" fmla="*/ 188992 h 1161397"/>
              <a:gd name="connsiteX68" fmla="*/ 3843715 w 6884912"/>
              <a:gd name="connsiteY68" fmla="*/ 188752 h 1161397"/>
              <a:gd name="connsiteX69" fmla="*/ 3842609 w 6884912"/>
              <a:gd name="connsiteY69" fmla="*/ 197386 h 1161397"/>
              <a:gd name="connsiteX70" fmla="*/ 3853961 w 6884912"/>
              <a:gd name="connsiteY70" fmla="*/ 213380 h 1161397"/>
              <a:gd name="connsiteX71" fmla="*/ 3907640 w 6884912"/>
              <a:gd name="connsiteY71" fmla="*/ 207568 h 1161397"/>
              <a:gd name="connsiteX72" fmla="*/ 3910449 w 6884912"/>
              <a:gd name="connsiteY72" fmla="*/ 197808 h 1161397"/>
              <a:gd name="connsiteX73" fmla="*/ 3917197 w 6884912"/>
              <a:gd name="connsiteY73" fmla="*/ 196121 h 1161397"/>
              <a:gd name="connsiteX74" fmla="*/ 3922400 w 6884912"/>
              <a:gd name="connsiteY74" fmla="*/ 205056 h 1161397"/>
              <a:gd name="connsiteX75" fmla="*/ 4013061 w 6884912"/>
              <a:gd name="connsiteY75" fmla="*/ 224874 h 1161397"/>
              <a:gd name="connsiteX76" fmla="*/ 4220717 w 6884912"/>
              <a:gd name="connsiteY76" fmla="*/ 192946 h 1161397"/>
              <a:gd name="connsiteX77" fmla="*/ 4228802 w 6884912"/>
              <a:gd name="connsiteY77" fmla="*/ 201468 h 1161397"/>
              <a:gd name="connsiteX78" fmla="*/ 4289361 w 6884912"/>
              <a:gd name="connsiteY78" fmla="*/ 196642 h 1161397"/>
              <a:gd name="connsiteX79" fmla="*/ 4498913 w 6884912"/>
              <a:gd name="connsiteY79" fmla="*/ 118915 h 1161397"/>
              <a:gd name="connsiteX80" fmla="*/ 4617330 w 6884912"/>
              <a:gd name="connsiteY80" fmla="*/ 111163 h 1161397"/>
              <a:gd name="connsiteX81" fmla="*/ 4659778 w 6884912"/>
              <a:gd name="connsiteY81" fmla="*/ 118219 h 1161397"/>
              <a:gd name="connsiteX82" fmla="*/ 4730870 w 6884912"/>
              <a:gd name="connsiteY82" fmla="*/ 129432 h 1161397"/>
              <a:gd name="connsiteX83" fmla="*/ 4844073 w 6884912"/>
              <a:gd name="connsiteY83" fmla="*/ 161768 h 1161397"/>
              <a:gd name="connsiteX84" fmla="*/ 4856454 w 6884912"/>
              <a:gd name="connsiteY84" fmla="*/ 130488 h 1161397"/>
              <a:gd name="connsiteX85" fmla="*/ 4920038 w 6884912"/>
              <a:gd name="connsiteY85" fmla="*/ 140418 h 1161397"/>
              <a:gd name="connsiteX86" fmla="*/ 5016639 w 6884912"/>
              <a:gd name="connsiteY86" fmla="*/ 158905 h 1161397"/>
              <a:gd name="connsiteX87" fmla="*/ 5072009 w 6884912"/>
              <a:gd name="connsiteY87" fmla="*/ 161502 h 1161397"/>
              <a:gd name="connsiteX88" fmla="*/ 5223626 w 6884912"/>
              <a:gd name="connsiteY88" fmla="*/ 177356 h 1161397"/>
              <a:gd name="connsiteX89" fmla="*/ 5375773 w 6884912"/>
              <a:gd name="connsiteY89" fmla="*/ 199913 h 1161397"/>
              <a:gd name="connsiteX90" fmla="*/ 5467502 w 6884912"/>
              <a:gd name="connsiteY90" fmla="*/ 250963 h 1161397"/>
              <a:gd name="connsiteX91" fmla="*/ 5592395 w 6884912"/>
              <a:gd name="connsiteY91" fmla="*/ 265434 h 1161397"/>
              <a:gd name="connsiteX92" fmla="*/ 5613532 w 6884912"/>
              <a:gd name="connsiteY92" fmla="*/ 273379 h 1161397"/>
              <a:gd name="connsiteX93" fmla="*/ 5642173 w 6884912"/>
              <a:gd name="connsiteY93" fmla="*/ 266904 h 1161397"/>
              <a:gd name="connsiteX94" fmla="*/ 5756910 w 6884912"/>
              <a:gd name="connsiteY94" fmla="*/ 239211 h 1161397"/>
              <a:gd name="connsiteX95" fmla="*/ 5846667 w 6884912"/>
              <a:gd name="connsiteY95" fmla="*/ 201786 h 1161397"/>
              <a:gd name="connsiteX96" fmla="*/ 5960732 w 6884912"/>
              <a:gd name="connsiteY96" fmla="*/ 220708 h 1161397"/>
              <a:gd name="connsiteX97" fmla="*/ 6029542 w 6884912"/>
              <a:gd name="connsiteY97" fmla="*/ 210339 h 1161397"/>
              <a:gd name="connsiteX98" fmla="*/ 6141123 w 6884912"/>
              <a:gd name="connsiteY98" fmla="*/ 159923 h 1161397"/>
              <a:gd name="connsiteX99" fmla="*/ 6290640 w 6884912"/>
              <a:gd name="connsiteY99" fmla="*/ 167441 h 1161397"/>
              <a:gd name="connsiteX100" fmla="*/ 6322806 w 6884912"/>
              <a:gd name="connsiteY100" fmla="*/ 213293 h 1161397"/>
              <a:gd name="connsiteX101" fmla="*/ 6380420 w 6884912"/>
              <a:gd name="connsiteY101" fmla="*/ 173195 h 1161397"/>
              <a:gd name="connsiteX102" fmla="*/ 6507891 w 6884912"/>
              <a:gd name="connsiteY102" fmla="*/ 118474 h 1161397"/>
              <a:gd name="connsiteX103" fmla="*/ 6571807 w 6884912"/>
              <a:gd name="connsiteY103" fmla="*/ 98636 h 1161397"/>
              <a:gd name="connsiteX104" fmla="*/ 6671880 w 6884912"/>
              <a:gd name="connsiteY104" fmla="*/ 82931 h 1161397"/>
              <a:gd name="connsiteX105" fmla="*/ 6702266 w 6884912"/>
              <a:gd name="connsiteY105" fmla="*/ 75470 h 1161397"/>
              <a:gd name="connsiteX106" fmla="*/ 6845802 w 6884912"/>
              <a:gd name="connsiteY106" fmla="*/ 24496 h 1161397"/>
              <a:gd name="connsiteX107" fmla="*/ 6884912 w 6884912"/>
              <a:gd name="connsiteY107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512111 w 6884912"/>
              <a:gd name="connsiteY7" fmla="*/ 1085599 h 1161397"/>
              <a:gd name="connsiteX8" fmla="*/ 567875 w 6884912"/>
              <a:gd name="connsiteY8" fmla="*/ 1051976 h 1161397"/>
              <a:gd name="connsiteX9" fmla="*/ 601644 w 6884912"/>
              <a:gd name="connsiteY9" fmla="*/ 1003997 h 1161397"/>
              <a:gd name="connsiteX10" fmla="*/ 651408 w 6884912"/>
              <a:gd name="connsiteY10" fmla="*/ 984938 h 1161397"/>
              <a:gd name="connsiteX11" fmla="*/ 673197 w 6884912"/>
              <a:gd name="connsiteY11" fmla="*/ 1010060 h 1161397"/>
              <a:gd name="connsiteX12" fmla="*/ 723108 w 6884912"/>
              <a:gd name="connsiteY12" fmla="*/ 980081 h 1161397"/>
              <a:gd name="connsiteX13" fmla="*/ 797699 w 6884912"/>
              <a:gd name="connsiteY13" fmla="*/ 931362 h 1161397"/>
              <a:gd name="connsiteX14" fmla="*/ 843359 w 6884912"/>
              <a:gd name="connsiteY14" fmla="*/ 910894 h 1161397"/>
              <a:gd name="connsiteX15" fmla="*/ 965215 w 6884912"/>
              <a:gd name="connsiteY15" fmla="*/ 846701 h 1161397"/>
              <a:gd name="connsiteX16" fmla="*/ 1085080 w 6884912"/>
              <a:gd name="connsiteY16" fmla="*/ 776086 h 1161397"/>
              <a:gd name="connsiteX17" fmla="*/ 1131224 w 6884912"/>
              <a:gd name="connsiteY17" fmla="*/ 706160 h 1161397"/>
              <a:gd name="connsiteX18" fmla="*/ 1138051 w 6884912"/>
              <a:gd name="connsiteY18" fmla="*/ 702034 h 1161397"/>
              <a:gd name="connsiteX19" fmla="*/ 1158800 w 6884912"/>
              <a:gd name="connsiteY19" fmla="*/ 700004 h 1161397"/>
              <a:gd name="connsiteX20" fmla="*/ 1166947 w 6884912"/>
              <a:gd name="connsiteY20" fmla="*/ 700762 h 1161397"/>
              <a:gd name="connsiteX21" fmla="*/ 1178135 w 6884912"/>
              <a:gd name="connsiteY21" fmla="*/ 698631 h 1161397"/>
              <a:gd name="connsiteX22" fmla="*/ 1178301 w 6884912"/>
              <a:gd name="connsiteY22" fmla="*/ 698094 h 1161397"/>
              <a:gd name="connsiteX23" fmla="*/ 1188995 w 6884912"/>
              <a:gd name="connsiteY23" fmla="*/ 697048 h 1161397"/>
              <a:gd name="connsiteX24" fmla="*/ 1242716 w 6884912"/>
              <a:gd name="connsiteY24" fmla="*/ 698052 h 1161397"/>
              <a:gd name="connsiteX25" fmla="*/ 1299977 w 6884912"/>
              <a:gd name="connsiteY25" fmla="*/ 639196 h 1161397"/>
              <a:gd name="connsiteX26" fmla="*/ 1326190 w 6884912"/>
              <a:gd name="connsiteY26" fmla="*/ 625955 h 1161397"/>
              <a:gd name="connsiteX27" fmla="*/ 1339600 w 6884912"/>
              <a:gd name="connsiteY27" fmla="*/ 616295 h 1161397"/>
              <a:gd name="connsiteX28" fmla="*/ 1340054 w 6884912"/>
              <a:gd name="connsiteY28" fmla="*/ 614022 h 1161397"/>
              <a:gd name="connsiteX29" fmla="*/ 1391606 w 6884912"/>
              <a:gd name="connsiteY29" fmla="*/ 615229 h 1161397"/>
              <a:gd name="connsiteX30" fmla="*/ 1397565 w 6884912"/>
              <a:gd name="connsiteY30" fmla="*/ 611490 h 1161397"/>
              <a:gd name="connsiteX31" fmla="*/ 1432302 w 6884912"/>
              <a:gd name="connsiteY31" fmla="*/ 617267 h 1161397"/>
              <a:gd name="connsiteX32" fmla="*/ 1449644 w 6884912"/>
              <a:gd name="connsiteY32" fmla="*/ 617591 h 1161397"/>
              <a:gd name="connsiteX33" fmla="*/ 1455793 w 6884912"/>
              <a:gd name="connsiteY33" fmla="*/ 623174 h 1161397"/>
              <a:gd name="connsiteX34" fmla="*/ 1480758 w 6884912"/>
              <a:gd name="connsiteY34" fmla="*/ 620863 h 1161397"/>
              <a:gd name="connsiteX35" fmla="*/ 1483154 w 6884912"/>
              <a:gd name="connsiteY35" fmla="*/ 618527 h 1161397"/>
              <a:gd name="connsiteX36" fmla="*/ 1505495 w 6884912"/>
              <a:gd name="connsiteY36" fmla="*/ 624325 h 1161397"/>
              <a:gd name="connsiteX37" fmla="*/ 1526340 w 6884912"/>
              <a:gd name="connsiteY37" fmla="*/ 638496 h 1161397"/>
              <a:gd name="connsiteX38" fmla="*/ 1731986 w 6884912"/>
              <a:gd name="connsiteY38" fmla="*/ 589682 h 1161397"/>
              <a:gd name="connsiteX39" fmla="*/ 1927935 w 6884912"/>
              <a:gd name="connsiteY39" fmla="*/ 628540 h 1161397"/>
              <a:gd name="connsiteX40" fmla="*/ 2039075 w 6884912"/>
              <a:gd name="connsiteY40" fmla="*/ 599964 h 1161397"/>
              <a:gd name="connsiteX41" fmla="*/ 2066980 w 6884912"/>
              <a:gd name="connsiteY41" fmla="*/ 550413 h 1161397"/>
              <a:gd name="connsiteX42" fmla="*/ 2352236 w 6884912"/>
              <a:gd name="connsiteY42" fmla="*/ 519602 h 1161397"/>
              <a:gd name="connsiteX43" fmla="*/ 2420791 w 6884912"/>
              <a:gd name="connsiteY43" fmla="*/ 492826 h 1161397"/>
              <a:gd name="connsiteX44" fmla="*/ 2489932 w 6884912"/>
              <a:gd name="connsiteY44" fmla="*/ 507864 h 1161397"/>
              <a:gd name="connsiteX45" fmla="*/ 2512917 w 6884912"/>
              <a:gd name="connsiteY45" fmla="*/ 489127 h 1161397"/>
              <a:gd name="connsiteX46" fmla="*/ 2516783 w 6884912"/>
              <a:gd name="connsiteY46" fmla="*/ 485473 h 1161397"/>
              <a:gd name="connsiteX47" fmla="*/ 2534360 w 6884912"/>
              <a:gd name="connsiteY47" fmla="*/ 480064 h 1161397"/>
              <a:gd name="connsiteX48" fmla="*/ 2536691 w 6884912"/>
              <a:gd name="connsiteY48" fmla="*/ 467018 h 1161397"/>
              <a:gd name="connsiteX49" fmla="*/ 2561265 w 6884912"/>
              <a:gd name="connsiteY49" fmla="*/ 450623 h 1161397"/>
              <a:gd name="connsiteX50" fmla="*/ 2594349 w 6884912"/>
              <a:gd name="connsiteY50" fmla="*/ 443884 h 1161397"/>
              <a:gd name="connsiteX51" fmla="*/ 2754324 w 6884912"/>
              <a:gd name="connsiteY51" fmla="*/ 424766 h 1161397"/>
              <a:gd name="connsiteX52" fmla="*/ 2848470 w 6884912"/>
              <a:gd name="connsiteY52" fmla="*/ 405966 h 1161397"/>
              <a:gd name="connsiteX53" fmla="*/ 2881772 w 6884912"/>
              <a:gd name="connsiteY53" fmla="*/ 387260 h 1161397"/>
              <a:gd name="connsiteX54" fmla="*/ 2929932 w 6884912"/>
              <a:gd name="connsiteY54" fmla="*/ 368912 h 1161397"/>
              <a:gd name="connsiteX55" fmla="*/ 3013020 w 6884912"/>
              <a:gd name="connsiteY55" fmla="*/ 327578 h 1161397"/>
              <a:gd name="connsiteX56" fmla="*/ 3222191 w 6884912"/>
              <a:gd name="connsiteY56" fmla="*/ 307887 h 1161397"/>
              <a:gd name="connsiteX57" fmla="*/ 3227953 w 6884912"/>
              <a:gd name="connsiteY57" fmla="*/ 297650 h 1161397"/>
              <a:gd name="connsiteX58" fmla="*/ 3510042 w 6884912"/>
              <a:gd name="connsiteY58" fmla="*/ 311820 h 1161397"/>
              <a:gd name="connsiteX59" fmla="*/ 3626773 w 6884912"/>
              <a:gd name="connsiteY59" fmla="*/ 290452 h 1161397"/>
              <a:gd name="connsiteX60" fmla="*/ 3666217 w 6884912"/>
              <a:gd name="connsiteY60" fmla="*/ 273255 h 1161397"/>
              <a:gd name="connsiteX61" fmla="*/ 3732427 w 6884912"/>
              <a:gd name="connsiteY61" fmla="*/ 245039 h 1161397"/>
              <a:gd name="connsiteX62" fmla="*/ 3777022 w 6884912"/>
              <a:gd name="connsiteY62" fmla="*/ 200276 h 1161397"/>
              <a:gd name="connsiteX63" fmla="*/ 3791246 w 6884912"/>
              <a:gd name="connsiteY63" fmla="*/ 189996 h 1161397"/>
              <a:gd name="connsiteX64" fmla="*/ 3819864 w 6884912"/>
              <a:gd name="connsiteY64" fmla="*/ 194605 h 1161397"/>
              <a:gd name="connsiteX65" fmla="*/ 3830398 w 6884912"/>
              <a:gd name="connsiteY65" fmla="*/ 188383 h 1161397"/>
              <a:gd name="connsiteX66" fmla="*/ 3834360 w 6884912"/>
              <a:gd name="connsiteY66" fmla="*/ 188992 h 1161397"/>
              <a:gd name="connsiteX67" fmla="*/ 3843715 w 6884912"/>
              <a:gd name="connsiteY67" fmla="*/ 188752 h 1161397"/>
              <a:gd name="connsiteX68" fmla="*/ 3842609 w 6884912"/>
              <a:gd name="connsiteY68" fmla="*/ 197386 h 1161397"/>
              <a:gd name="connsiteX69" fmla="*/ 3853961 w 6884912"/>
              <a:gd name="connsiteY69" fmla="*/ 213380 h 1161397"/>
              <a:gd name="connsiteX70" fmla="*/ 3907640 w 6884912"/>
              <a:gd name="connsiteY70" fmla="*/ 207568 h 1161397"/>
              <a:gd name="connsiteX71" fmla="*/ 3910449 w 6884912"/>
              <a:gd name="connsiteY71" fmla="*/ 197808 h 1161397"/>
              <a:gd name="connsiteX72" fmla="*/ 3917197 w 6884912"/>
              <a:gd name="connsiteY72" fmla="*/ 196121 h 1161397"/>
              <a:gd name="connsiteX73" fmla="*/ 3922400 w 6884912"/>
              <a:gd name="connsiteY73" fmla="*/ 205056 h 1161397"/>
              <a:gd name="connsiteX74" fmla="*/ 4013061 w 6884912"/>
              <a:gd name="connsiteY74" fmla="*/ 224874 h 1161397"/>
              <a:gd name="connsiteX75" fmla="*/ 4220717 w 6884912"/>
              <a:gd name="connsiteY75" fmla="*/ 192946 h 1161397"/>
              <a:gd name="connsiteX76" fmla="*/ 4228802 w 6884912"/>
              <a:gd name="connsiteY76" fmla="*/ 201468 h 1161397"/>
              <a:gd name="connsiteX77" fmla="*/ 4289361 w 6884912"/>
              <a:gd name="connsiteY77" fmla="*/ 196642 h 1161397"/>
              <a:gd name="connsiteX78" fmla="*/ 4498913 w 6884912"/>
              <a:gd name="connsiteY78" fmla="*/ 118915 h 1161397"/>
              <a:gd name="connsiteX79" fmla="*/ 4617330 w 6884912"/>
              <a:gd name="connsiteY79" fmla="*/ 111163 h 1161397"/>
              <a:gd name="connsiteX80" fmla="*/ 4659778 w 6884912"/>
              <a:gd name="connsiteY80" fmla="*/ 118219 h 1161397"/>
              <a:gd name="connsiteX81" fmla="*/ 4730870 w 6884912"/>
              <a:gd name="connsiteY81" fmla="*/ 129432 h 1161397"/>
              <a:gd name="connsiteX82" fmla="*/ 4844073 w 6884912"/>
              <a:gd name="connsiteY82" fmla="*/ 161768 h 1161397"/>
              <a:gd name="connsiteX83" fmla="*/ 4856454 w 6884912"/>
              <a:gd name="connsiteY83" fmla="*/ 130488 h 1161397"/>
              <a:gd name="connsiteX84" fmla="*/ 4920038 w 6884912"/>
              <a:gd name="connsiteY84" fmla="*/ 140418 h 1161397"/>
              <a:gd name="connsiteX85" fmla="*/ 5016639 w 6884912"/>
              <a:gd name="connsiteY85" fmla="*/ 158905 h 1161397"/>
              <a:gd name="connsiteX86" fmla="*/ 5072009 w 6884912"/>
              <a:gd name="connsiteY86" fmla="*/ 161502 h 1161397"/>
              <a:gd name="connsiteX87" fmla="*/ 5223626 w 6884912"/>
              <a:gd name="connsiteY87" fmla="*/ 177356 h 1161397"/>
              <a:gd name="connsiteX88" fmla="*/ 5375773 w 6884912"/>
              <a:gd name="connsiteY88" fmla="*/ 199913 h 1161397"/>
              <a:gd name="connsiteX89" fmla="*/ 5467502 w 6884912"/>
              <a:gd name="connsiteY89" fmla="*/ 250963 h 1161397"/>
              <a:gd name="connsiteX90" fmla="*/ 5592395 w 6884912"/>
              <a:gd name="connsiteY90" fmla="*/ 265434 h 1161397"/>
              <a:gd name="connsiteX91" fmla="*/ 5613532 w 6884912"/>
              <a:gd name="connsiteY91" fmla="*/ 273379 h 1161397"/>
              <a:gd name="connsiteX92" fmla="*/ 5642173 w 6884912"/>
              <a:gd name="connsiteY92" fmla="*/ 266904 h 1161397"/>
              <a:gd name="connsiteX93" fmla="*/ 5756910 w 6884912"/>
              <a:gd name="connsiteY93" fmla="*/ 239211 h 1161397"/>
              <a:gd name="connsiteX94" fmla="*/ 5846667 w 6884912"/>
              <a:gd name="connsiteY94" fmla="*/ 201786 h 1161397"/>
              <a:gd name="connsiteX95" fmla="*/ 5960732 w 6884912"/>
              <a:gd name="connsiteY95" fmla="*/ 220708 h 1161397"/>
              <a:gd name="connsiteX96" fmla="*/ 6029542 w 6884912"/>
              <a:gd name="connsiteY96" fmla="*/ 210339 h 1161397"/>
              <a:gd name="connsiteX97" fmla="*/ 6141123 w 6884912"/>
              <a:gd name="connsiteY97" fmla="*/ 159923 h 1161397"/>
              <a:gd name="connsiteX98" fmla="*/ 6290640 w 6884912"/>
              <a:gd name="connsiteY98" fmla="*/ 167441 h 1161397"/>
              <a:gd name="connsiteX99" fmla="*/ 6322806 w 6884912"/>
              <a:gd name="connsiteY99" fmla="*/ 213293 h 1161397"/>
              <a:gd name="connsiteX100" fmla="*/ 6380420 w 6884912"/>
              <a:gd name="connsiteY100" fmla="*/ 173195 h 1161397"/>
              <a:gd name="connsiteX101" fmla="*/ 6507891 w 6884912"/>
              <a:gd name="connsiteY101" fmla="*/ 118474 h 1161397"/>
              <a:gd name="connsiteX102" fmla="*/ 6571807 w 6884912"/>
              <a:gd name="connsiteY102" fmla="*/ 98636 h 1161397"/>
              <a:gd name="connsiteX103" fmla="*/ 6671880 w 6884912"/>
              <a:gd name="connsiteY103" fmla="*/ 82931 h 1161397"/>
              <a:gd name="connsiteX104" fmla="*/ 6702266 w 6884912"/>
              <a:gd name="connsiteY104" fmla="*/ 75470 h 1161397"/>
              <a:gd name="connsiteX105" fmla="*/ 6845802 w 6884912"/>
              <a:gd name="connsiteY105" fmla="*/ 24496 h 1161397"/>
              <a:gd name="connsiteX106" fmla="*/ 6884912 w 6884912"/>
              <a:gd name="connsiteY106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567875 w 6884912"/>
              <a:gd name="connsiteY7" fmla="*/ 1051976 h 1161397"/>
              <a:gd name="connsiteX8" fmla="*/ 601644 w 6884912"/>
              <a:gd name="connsiteY8" fmla="*/ 1003997 h 1161397"/>
              <a:gd name="connsiteX9" fmla="*/ 651408 w 6884912"/>
              <a:gd name="connsiteY9" fmla="*/ 984938 h 1161397"/>
              <a:gd name="connsiteX10" fmla="*/ 673197 w 6884912"/>
              <a:gd name="connsiteY10" fmla="*/ 1010060 h 1161397"/>
              <a:gd name="connsiteX11" fmla="*/ 723108 w 6884912"/>
              <a:gd name="connsiteY11" fmla="*/ 980081 h 1161397"/>
              <a:gd name="connsiteX12" fmla="*/ 797699 w 6884912"/>
              <a:gd name="connsiteY12" fmla="*/ 931362 h 1161397"/>
              <a:gd name="connsiteX13" fmla="*/ 843359 w 6884912"/>
              <a:gd name="connsiteY13" fmla="*/ 910894 h 1161397"/>
              <a:gd name="connsiteX14" fmla="*/ 965215 w 6884912"/>
              <a:gd name="connsiteY14" fmla="*/ 846701 h 1161397"/>
              <a:gd name="connsiteX15" fmla="*/ 1085080 w 6884912"/>
              <a:gd name="connsiteY15" fmla="*/ 776086 h 1161397"/>
              <a:gd name="connsiteX16" fmla="*/ 1131224 w 6884912"/>
              <a:gd name="connsiteY16" fmla="*/ 706160 h 1161397"/>
              <a:gd name="connsiteX17" fmla="*/ 1138051 w 6884912"/>
              <a:gd name="connsiteY17" fmla="*/ 702034 h 1161397"/>
              <a:gd name="connsiteX18" fmla="*/ 1158800 w 6884912"/>
              <a:gd name="connsiteY18" fmla="*/ 700004 h 1161397"/>
              <a:gd name="connsiteX19" fmla="*/ 1166947 w 6884912"/>
              <a:gd name="connsiteY19" fmla="*/ 700762 h 1161397"/>
              <a:gd name="connsiteX20" fmla="*/ 1178135 w 6884912"/>
              <a:gd name="connsiteY20" fmla="*/ 698631 h 1161397"/>
              <a:gd name="connsiteX21" fmla="*/ 1178301 w 6884912"/>
              <a:gd name="connsiteY21" fmla="*/ 698094 h 1161397"/>
              <a:gd name="connsiteX22" fmla="*/ 1188995 w 6884912"/>
              <a:gd name="connsiteY22" fmla="*/ 697048 h 1161397"/>
              <a:gd name="connsiteX23" fmla="*/ 1242716 w 6884912"/>
              <a:gd name="connsiteY23" fmla="*/ 698052 h 1161397"/>
              <a:gd name="connsiteX24" fmla="*/ 1299977 w 6884912"/>
              <a:gd name="connsiteY24" fmla="*/ 639196 h 1161397"/>
              <a:gd name="connsiteX25" fmla="*/ 1326190 w 6884912"/>
              <a:gd name="connsiteY25" fmla="*/ 625955 h 1161397"/>
              <a:gd name="connsiteX26" fmla="*/ 1339600 w 6884912"/>
              <a:gd name="connsiteY26" fmla="*/ 616295 h 1161397"/>
              <a:gd name="connsiteX27" fmla="*/ 1340054 w 6884912"/>
              <a:gd name="connsiteY27" fmla="*/ 614022 h 1161397"/>
              <a:gd name="connsiteX28" fmla="*/ 1391606 w 6884912"/>
              <a:gd name="connsiteY28" fmla="*/ 615229 h 1161397"/>
              <a:gd name="connsiteX29" fmla="*/ 1397565 w 6884912"/>
              <a:gd name="connsiteY29" fmla="*/ 611490 h 1161397"/>
              <a:gd name="connsiteX30" fmla="*/ 1432302 w 6884912"/>
              <a:gd name="connsiteY30" fmla="*/ 617267 h 1161397"/>
              <a:gd name="connsiteX31" fmla="*/ 1449644 w 6884912"/>
              <a:gd name="connsiteY31" fmla="*/ 617591 h 1161397"/>
              <a:gd name="connsiteX32" fmla="*/ 1455793 w 6884912"/>
              <a:gd name="connsiteY32" fmla="*/ 623174 h 1161397"/>
              <a:gd name="connsiteX33" fmla="*/ 1480758 w 6884912"/>
              <a:gd name="connsiteY33" fmla="*/ 620863 h 1161397"/>
              <a:gd name="connsiteX34" fmla="*/ 1483154 w 6884912"/>
              <a:gd name="connsiteY34" fmla="*/ 618527 h 1161397"/>
              <a:gd name="connsiteX35" fmla="*/ 1505495 w 6884912"/>
              <a:gd name="connsiteY35" fmla="*/ 624325 h 1161397"/>
              <a:gd name="connsiteX36" fmla="*/ 1526340 w 6884912"/>
              <a:gd name="connsiteY36" fmla="*/ 638496 h 1161397"/>
              <a:gd name="connsiteX37" fmla="*/ 1731986 w 6884912"/>
              <a:gd name="connsiteY37" fmla="*/ 589682 h 1161397"/>
              <a:gd name="connsiteX38" fmla="*/ 1927935 w 6884912"/>
              <a:gd name="connsiteY38" fmla="*/ 628540 h 1161397"/>
              <a:gd name="connsiteX39" fmla="*/ 2039075 w 6884912"/>
              <a:gd name="connsiteY39" fmla="*/ 599964 h 1161397"/>
              <a:gd name="connsiteX40" fmla="*/ 2066980 w 6884912"/>
              <a:gd name="connsiteY40" fmla="*/ 550413 h 1161397"/>
              <a:gd name="connsiteX41" fmla="*/ 2352236 w 6884912"/>
              <a:gd name="connsiteY41" fmla="*/ 519602 h 1161397"/>
              <a:gd name="connsiteX42" fmla="*/ 2420791 w 6884912"/>
              <a:gd name="connsiteY42" fmla="*/ 492826 h 1161397"/>
              <a:gd name="connsiteX43" fmla="*/ 2489932 w 6884912"/>
              <a:gd name="connsiteY43" fmla="*/ 507864 h 1161397"/>
              <a:gd name="connsiteX44" fmla="*/ 2512917 w 6884912"/>
              <a:gd name="connsiteY44" fmla="*/ 489127 h 1161397"/>
              <a:gd name="connsiteX45" fmla="*/ 2516783 w 6884912"/>
              <a:gd name="connsiteY45" fmla="*/ 485473 h 1161397"/>
              <a:gd name="connsiteX46" fmla="*/ 2534360 w 6884912"/>
              <a:gd name="connsiteY46" fmla="*/ 480064 h 1161397"/>
              <a:gd name="connsiteX47" fmla="*/ 2536691 w 6884912"/>
              <a:gd name="connsiteY47" fmla="*/ 467018 h 1161397"/>
              <a:gd name="connsiteX48" fmla="*/ 2561265 w 6884912"/>
              <a:gd name="connsiteY48" fmla="*/ 450623 h 1161397"/>
              <a:gd name="connsiteX49" fmla="*/ 2594349 w 6884912"/>
              <a:gd name="connsiteY49" fmla="*/ 443884 h 1161397"/>
              <a:gd name="connsiteX50" fmla="*/ 2754324 w 6884912"/>
              <a:gd name="connsiteY50" fmla="*/ 424766 h 1161397"/>
              <a:gd name="connsiteX51" fmla="*/ 2848470 w 6884912"/>
              <a:gd name="connsiteY51" fmla="*/ 405966 h 1161397"/>
              <a:gd name="connsiteX52" fmla="*/ 2881772 w 6884912"/>
              <a:gd name="connsiteY52" fmla="*/ 387260 h 1161397"/>
              <a:gd name="connsiteX53" fmla="*/ 2929932 w 6884912"/>
              <a:gd name="connsiteY53" fmla="*/ 368912 h 1161397"/>
              <a:gd name="connsiteX54" fmla="*/ 3013020 w 6884912"/>
              <a:gd name="connsiteY54" fmla="*/ 327578 h 1161397"/>
              <a:gd name="connsiteX55" fmla="*/ 3222191 w 6884912"/>
              <a:gd name="connsiteY55" fmla="*/ 307887 h 1161397"/>
              <a:gd name="connsiteX56" fmla="*/ 3227953 w 6884912"/>
              <a:gd name="connsiteY56" fmla="*/ 297650 h 1161397"/>
              <a:gd name="connsiteX57" fmla="*/ 3510042 w 6884912"/>
              <a:gd name="connsiteY57" fmla="*/ 311820 h 1161397"/>
              <a:gd name="connsiteX58" fmla="*/ 3626773 w 6884912"/>
              <a:gd name="connsiteY58" fmla="*/ 290452 h 1161397"/>
              <a:gd name="connsiteX59" fmla="*/ 3666217 w 6884912"/>
              <a:gd name="connsiteY59" fmla="*/ 273255 h 1161397"/>
              <a:gd name="connsiteX60" fmla="*/ 3732427 w 6884912"/>
              <a:gd name="connsiteY60" fmla="*/ 245039 h 1161397"/>
              <a:gd name="connsiteX61" fmla="*/ 3777022 w 6884912"/>
              <a:gd name="connsiteY61" fmla="*/ 200276 h 1161397"/>
              <a:gd name="connsiteX62" fmla="*/ 3791246 w 6884912"/>
              <a:gd name="connsiteY62" fmla="*/ 189996 h 1161397"/>
              <a:gd name="connsiteX63" fmla="*/ 3819864 w 6884912"/>
              <a:gd name="connsiteY63" fmla="*/ 194605 h 1161397"/>
              <a:gd name="connsiteX64" fmla="*/ 3830398 w 6884912"/>
              <a:gd name="connsiteY64" fmla="*/ 188383 h 1161397"/>
              <a:gd name="connsiteX65" fmla="*/ 3834360 w 6884912"/>
              <a:gd name="connsiteY65" fmla="*/ 188992 h 1161397"/>
              <a:gd name="connsiteX66" fmla="*/ 3843715 w 6884912"/>
              <a:gd name="connsiteY66" fmla="*/ 188752 h 1161397"/>
              <a:gd name="connsiteX67" fmla="*/ 3842609 w 6884912"/>
              <a:gd name="connsiteY67" fmla="*/ 197386 h 1161397"/>
              <a:gd name="connsiteX68" fmla="*/ 3853961 w 6884912"/>
              <a:gd name="connsiteY68" fmla="*/ 213380 h 1161397"/>
              <a:gd name="connsiteX69" fmla="*/ 3907640 w 6884912"/>
              <a:gd name="connsiteY69" fmla="*/ 207568 h 1161397"/>
              <a:gd name="connsiteX70" fmla="*/ 3910449 w 6884912"/>
              <a:gd name="connsiteY70" fmla="*/ 197808 h 1161397"/>
              <a:gd name="connsiteX71" fmla="*/ 3917197 w 6884912"/>
              <a:gd name="connsiteY71" fmla="*/ 196121 h 1161397"/>
              <a:gd name="connsiteX72" fmla="*/ 3922400 w 6884912"/>
              <a:gd name="connsiteY72" fmla="*/ 205056 h 1161397"/>
              <a:gd name="connsiteX73" fmla="*/ 4013061 w 6884912"/>
              <a:gd name="connsiteY73" fmla="*/ 224874 h 1161397"/>
              <a:gd name="connsiteX74" fmla="*/ 4220717 w 6884912"/>
              <a:gd name="connsiteY74" fmla="*/ 192946 h 1161397"/>
              <a:gd name="connsiteX75" fmla="*/ 4228802 w 6884912"/>
              <a:gd name="connsiteY75" fmla="*/ 201468 h 1161397"/>
              <a:gd name="connsiteX76" fmla="*/ 4289361 w 6884912"/>
              <a:gd name="connsiteY76" fmla="*/ 196642 h 1161397"/>
              <a:gd name="connsiteX77" fmla="*/ 4498913 w 6884912"/>
              <a:gd name="connsiteY77" fmla="*/ 118915 h 1161397"/>
              <a:gd name="connsiteX78" fmla="*/ 4617330 w 6884912"/>
              <a:gd name="connsiteY78" fmla="*/ 111163 h 1161397"/>
              <a:gd name="connsiteX79" fmla="*/ 4659778 w 6884912"/>
              <a:gd name="connsiteY79" fmla="*/ 118219 h 1161397"/>
              <a:gd name="connsiteX80" fmla="*/ 4730870 w 6884912"/>
              <a:gd name="connsiteY80" fmla="*/ 129432 h 1161397"/>
              <a:gd name="connsiteX81" fmla="*/ 4844073 w 6884912"/>
              <a:gd name="connsiteY81" fmla="*/ 161768 h 1161397"/>
              <a:gd name="connsiteX82" fmla="*/ 4856454 w 6884912"/>
              <a:gd name="connsiteY82" fmla="*/ 130488 h 1161397"/>
              <a:gd name="connsiteX83" fmla="*/ 4920038 w 6884912"/>
              <a:gd name="connsiteY83" fmla="*/ 140418 h 1161397"/>
              <a:gd name="connsiteX84" fmla="*/ 5016639 w 6884912"/>
              <a:gd name="connsiteY84" fmla="*/ 158905 h 1161397"/>
              <a:gd name="connsiteX85" fmla="*/ 5072009 w 6884912"/>
              <a:gd name="connsiteY85" fmla="*/ 161502 h 1161397"/>
              <a:gd name="connsiteX86" fmla="*/ 5223626 w 6884912"/>
              <a:gd name="connsiteY86" fmla="*/ 177356 h 1161397"/>
              <a:gd name="connsiteX87" fmla="*/ 5375773 w 6884912"/>
              <a:gd name="connsiteY87" fmla="*/ 199913 h 1161397"/>
              <a:gd name="connsiteX88" fmla="*/ 5467502 w 6884912"/>
              <a:gd name="connsiteY88" fmla="*/ 250963 h 1161397"/>
              <a:gd name="connsiteX89" fmla="*/ 5592395 w 6884912"/>
              <a:gd name="connsiteY89" fmla="*/ 265434 h 1161397"/>
              <a:gd name="connsiteX90" fmla="*/ 5613532 w 6884912"/>
              <a:gd name="connsiteY90" fmla="*/ 273379 h 1161397"/>
              <a:gd name="connsiteX91" fmla="*/ 5642173 w 6884912"/>
              <a:gd name="connsiteY91" fmla="*/ 266904 h 1161397"/>
              <a:gd name="connsiteX92" fmla="*/ 5756910 w 6884912"/>
              <a:gd name="connsiteY92" fmla="*/ 239211 h 1161397"/>
              <a:gd name="connsiteX93" fmla="*/ 5846667 w 6884912"/>
              <a:gd name="connsiteY93" fmla="*/ 201786 h 1161397"/>
              <a:gd name="connsiteX94" fmla="*/ 5960732 w 6884912"/>
              <a:gd name="connsiteY94" fmla="*/ 220708 h 1161397"/>
              <a:gd name="connsiteX95" fmla="*/ 6029542 w 6884912"/>
              <a:gd name="connsiteY95" fmla="*/ 210339 h 1161397"/>
              <a:gd name="connsiteX96" fmla="*/ 6141123 w 6884912"/>
              <a:gd name="connsiteY96" fmla="*/ 159923 h 1161397"/>
              <a:gd name="connsiteX97" fmla="*/ 6290640 w 6884912"/>
              <a:gd name="connsiteY97" fmla="*/ 167441 h 1161397"/>
              <a:gd name="connsiteX98" fmla="*/ 6322806 w 6884912"/>
              <a:gd name="connsiteY98" fmla="*/ 213293 h 1161397"/>
              <a:gd name="connsiteX99" fmla="*/ 6380420 w 6884912"/>
              <a:gd name="connsiteY99" fmla="*/ 173195 h 1161397"/>
              <a:gd name="connsiteX100" fmla="*/ 6507891 w 6884912"/>
              <a:gd name="connsiteY100" fmla="*/ 118474 h 1161397"/>
              <a:gd name="connsiteX101" fmla="*/ 6571807 w 6884912"/>
              <a:gd name="connsiteY101" fmla="*/ 98636 h 1161397"/>
              <a:gd name="connsiteX102" fmla="*/ 6671880 w 6884912"/>
              <a:gd name="connsiteY102" fmla="*/ 82931 h 1161397"/>
              <a:gd name="connsiteX103" fmla="*/ 6702266 w 6884912"/>
              <a:gd name="connsiteY103" fmla="*/ 75470 h 1161397"/>
              <a:gd name="connsiteX104" fmla="*/ 6845802 w 6884912"/>
              <a:gd name="connsiteY104" fmla="*/ 24496 h 1161397"/>
              <a:gd name="connsiteX105" fmla="*/ 6884912 w 6884912"/>
              <a:gd name="connsiteY105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454970 w 6884912"/>
              <a:gd name="connsiteY7" fmla="*/ 1023343 h 1161397"/>
              <a:gd name="connsiteX8" fmla="*/ 601644 w 6884912"/>
              <a:gd name="connsiteY8" fmla="*/ 1003997 h 1161397"/>
              <a:gd name="connsiteX9" fmla="*/ 651408 w 6884912"/>
              <a:gd name="connsiteY9" fmla="*/ 984938 h 1161397"/>
              <a:gd name="connsiteX10" fmla="*/ 673197 w 6884912"/>
              <a:gd name="connsiteY10" fmla="*/ 1010060 h 1161397"/>
              <a:gd name="connsiteX11" fmla="*/ 723108 w 6884912"/>
              <a:gd name="connsiteY11" fmla="*/ 980081 h 1161397"/>
              <a:gd name="connsiteX12" fmla="*/ 797699 w 6884912"/>
              <a:gd name="connsiteY12" fmla="*/ 931362 h 1161397"/>
              <a:gd name="connsiteX13" fmla="*/ 843359 w 6884912"/>
              <a:gd name="connsiteY13" fmla="*/ 910894 h 1161397"/>
              <a:gd name="connsiteX14" fmla="*/ 965215 w 6884912"/>
              <a:gd name="connsiteY14" fmla="*/ 846701 h 1161397"/>
              <a:gd name="connsiteX15" fmla="*/ 1085080 w 6884912"/>
              <a:gd name="connsiteY15" fmla="*/ 776086 h 1161397"/>
              <a:gd name="connsiteX16" fmla="*/ 1131224 w 6884912"/>
              <a:gd name="connsiteY16" fmla="*/ 706160 h 1161397"/>
              <a:gd name="connsiteX17" fmla="*/ 1138051 w 6884912"/>
              <a:gd name="connsiteY17" fmla="*/ 702034 h 1161397"/>
              <a:gd name="connsiteX18" fmla="*/ 1158800 w 6884912"/>
              <a:gd name="connsiteY18" fmla="*/ 700004 h 1161397"/>
              <a:gd name="connsiteX19" fmla="*/ 1166947 w 6884912"/>
              <a:gd name="connsiteY19" fmla="*/ 700762 h 1161397"/>
              <a:gd name="connsiteX20" fmla="*/ 1178135 w 6884912"/>
              <a:gd name="connsiteY20" fmla="*/ 698631 h 1161397"/>
              <a:gd name="connsiteX21" fmla="*/ 1178301 w 6884912"/>
              <a:gd name="connsiteY21" fmla="*/ 698094 h 1161397"/>
              <a:gd name="connsiteX22" fmla="*/ 1188995 w 6884912"/>
              <a:gd name="connsiteY22" fmla="*/ 697048 h 1161397"/>
              <a:gd name="connsiteX23" fmla="*/ 1242716 w 6884912"/>
              <a:gd name="connsiteY23" fmla="*/ 698052 h 1161397"/>
              <a:gd name="connsiteX24" fmla="*/ 1299977 w 6884912"/>
              <a:gd name="connsiteY24" fmla="*/ 639196 h 1161397"/>
              <a:gd name="connsiteX25" fmla="*/ 1326190 w 6884912"/>
              <a:gd name="connsiteY25" fmla="*/ 625955 h 1161397"/>
              <a:gd name="connsiteX26" fmla="*/ 1339600 w 6884912"/>
              <a:gd name="connsiteY26" fmla="*/ 616295 h 1161397"/>
              <a:gd name="connsiteX27" fmla="*/ 1340054 w 6884912"/>
              <a:gd name="connsiteY27" fmla="*/ 614022 h 1161397"/>
              <a:gd name="connsiteX28" fmla="*/ 1391606 w 6884912"/>
              <a:gd name="connsiteY28" fmla="*/ 615229 h 1161397"/>
              <a:gd name="connsiteX29" fmla="*/ 1397565 w 6884912"/>
              <a:gd name="connsiteY29" fmla="*/ 611490 h 1161397"/>
              <a:gd name="connsiteX30" fmla="*/ 1432302 w 6884912"/>
              <a:gd name="connsiteY30" fmla="*/ 617267 h 1161397"/>
              <a:gd name="connsiteX31" fmla="*/ 1449644 w 6884912"/>
              <a:gd name="connsiteY31" fmla="*/ 617591 h 1161397"/>
              <a:gd name="connsiteX32" fmla="*/ 1455793 w 6884912"/>
              <a:gd name="connsiteY32" fmla="*/ 623174 h 1161397"/>
              <a:gd name="connsiteX33" fmla="*/ 1480758 w 6884912"/>
              <a:gd name="connsiteY33" fmla="*/ 620863 h 1161397"/>
              <a:gd name="connsiteX34" fmla="*/ 1483154 w 6884912"/>
              <a:gd name="connsiteY34" fmla="*/ 618527 h 1161397"/>
              <a:gd name="connsiteX35" fmla="*/ 1505495 w 6884912"/>
              <a:gd name="connsiteY35" fmla="*/ 624325 h 1161397"/>
              <a:gd name="connsiteX36" fmla="*/ 1526340 w 6884912"/>
              <a:gd name="connsiteY36" fmla="*/ 638496 h 1161397"/>
              <a:gd name="connsiteX37" fmla="*/ 1731986 w 6884912"/>
              <a:gd name="connsiteY37" fmla="*/ 589682 h 1161397"/>
              <a:gd name="connsiteX38" fmla="*/ 1927935 w 6884912"/>
              <a:gd name="connsiteY38" fmla="*/ 628540 h 1161397"/>
              <a:gd name="connsiteX39" fmla="*/ 2039075 w 6884912"/>
              <a:gd name="connsiteY39" fmla="*/ 599964 h 1161397"/>
              <a:gd name="connsiteX40" fmla="*/ 2066980 w 6884912"/>
              <a:gd name="connsiteY40" fmla="*/ 550413 h 1161397"/>
              <a:gd name="connsiteX41" fmla="*/ 2352236 w 6884912"/>
              <a:gd name="connsiteY41" fmla="*/ 519602 h 1161397"/>
              <a:gd name="connsiteX42" fmla="*/ 2420791 w 6884912"/>
              <a:gd name="connsiteY42" fmla="*/ 492826 h 1161397"/>
              <a:gd name="connsiteX43" fmla="*/ 2489932 w 6884912"/>
              <a:gd name="connsiteY43" fmla="*/ 507864 h 1161397"/>
              <a:gd name="connsiteX44" fmla="*/ 2512917 w 6884912"/>
              <a:gd name="connsiteY44" fmla="*/ 489127 h 1161397"/>
              <a:gd name="connsiteX45" fmla="*/ 2516783 w 6884912"/>
              <a:gd name="connsiteY45" fmla="*/ 485473 h 1161397"/>
              <a:gd name="connsiteX46" fmla="*/ 2534360 w 6884912"/>
              <a:gd name="connsiteY46" fmla="*/ 480064 h 1161397"/>
              <a:gd name="connsiteX47" fmla="*/ 2536691 w 6884912"/>
              <a:gd name="connsiteY47" fmla="*/ 467018 h 1161397"/>
              <a:gd name="connsiteX48" fmla="*/ 2561265 w 6884912"/>
              <a:gd name="connsiteY48" fmla="*/ 450623 h 1161397"/>
              <a:gd name="connsiteX49" fmla="*/ 2594349 w 6884912"/>
              <a:gd name="connsiteY49" fmla="*/ 443884 h 1161397"/>
              <a:gd name="connsiteX50" fmla="*/ 2754324 w 6884912"/>
              <a:gd name="connsiteY50" fmla="*/ 424766 h 1161397"/>
              <a:gd name="connsiteX51" fmla="*/ 2848470 w 6884912"/>
              <a:gd name="connsiteY51" fmla="*/ 405966 h 1161397"/>
              <a:gd name="connsiteX52" fmla="*/ 2881772 w 6884912"/>
              <a:gd name="connsiteY52" fmla="*/ 387260 h 1161397"/>
              <a:gd name="connsiteX53" fmla="*/ 2929932 w 6884912"/>
              <a:gd name="connsiteY53" fmla="*/ 368912 h 1161397"/>
              <a:gd name="connsiteX54" fmla="*/ 3013020 w 6884912"/>
              <a:gd name="connsiteY54" fmla="*/ 327578 h 1161397"/>
              <a:gd name="connsiteX55" fmla="*/ 3222191 w 6884912"/>
              <a:gd name="connsiteY55" fmla="*/ 307887 h 1161397"/>
              <a:gd name="connsiteX56" fmla="*/ 3227953 w 6884912"/>
              <a:gd name="connsiteY56" fmla="*/ 297650 h 1161397"/>
              <a:gd name="connsiteX57" fmla="*/ 3510042 w 6884912"/>
              <a:gd name="connsiteY57" fmla="*/ 311820 h 1161397"/>
              <a:gd name="connsiteX58" fmla="*/ 3626773 w 6884912"/>
              <a:gd name="connsiteY58" fmla="*/ 290452 h 1161397"/>
              <a:gd name="connsiteX59" fmla="*/ 3666217 w 6884912"/>
              <a:gd name="connsiteY59" fmla="*/ 273255 h 1161397"/>
              <a:gd name="connsiteX60" fmla="*/ 3732427 w 6884912"/>
              <a:gd name="connsiteY60" fmla="*/ 245039 h 1161397"/>
              <a:gd name="connsiteX61" fmla="*/ 3777022 w 6884912"/>
              <a:gd name="connsiteY61" fmla="*/ 200276 h 1161397"/>
              <a:gd name="connsiteX62" fmla="*/ 3791246 w 6884912"/>
              <a:gd name="connsiteY62" fmla="*/ 189996 h 1161397"/>
              <a:gd name="connsiteX63" fmla="*/ 3819864 w 6884912"/>
              <a:gd name="connsiteY63" fmla="*/ 194605 h 1161397"/>
              <a:gd name="connsiteX64" fmla="*/ 3830398 w 6884912"/>
              <a:gd name="connsiteY64" fmla="*/ 188383 h 1161397"/>
              <a:gd name="connsiteX65" fmla="*/ 3834360 w 6884912"/>
              <a:gd name="connsiteY65" fmla="*/ 188992 h 1161397"/>
              <a:gd name="connsiteX66" fmla="*/ 3843715 w 6884912"/>
              <a:gd name="connsiteY66" fmla="*/ 188752 h 1161397"/>
              <a:gd name="connsiteX67" fmla="*/ 3842609 w 6884912"/>
              <a:gd name="connsiteY67" fmla="*/ 197386 h 1161397"/>
              <a:gd name="connsiteX68" fmla="*/ 3853961 w 6884912"/>
              <a:gd name="connsiteY68" fmla="*/ 213380 h 1161397"/>
              <a:gd name="connsiteX69" fmla="*/ 3907640 w 6884912"/>
              <a:gd name="connsiteY69" fmla="*/ 207568 h 1161397"/>
              <a:gd name="connsiteX70" fmla="*/ 3910449 w 6884912"/>
              <a:gd name="connsiteY70" fmla="*/ 197808 h 1161397"/>
              <a:gd name="connsiteX71" fmla="*/ 3917197 w 6884912"/>
              <a:gd name="connsiteY71" fmla="*/ 196121 h 1161397"/>
              <a:gd name="connsiteX72" fmla="*/ 3922400 w 6884912"/>
              <a:gd name="connsiteY72" fmla="*/ 205056 h 1161397"/>
              <a:gd name="connsiteX73" fmla="*/ 4013061 w 6884912"/>
              <a:gd name="connsiteY73" fmla="*/ 224874 h 1161397"/>
              <a:gd name="connsiteX74" fmla="*/ 4220717 w 6884912"/>
              <a:gd name="connsiteY74" fmla="*/ 192946 h 1161397"/>
              <a:gd name="connsiteX75" fmla="*/ 4228802 w 6884912"/>
              <a:gd name="connsiteY75" fmla="*/ 201468 h 1161397"/>
              <a:gd name="connsiteX76" fmla="*/ 4289361 w 6884912"/>
              <a:gd name="connsiteY76" fmla="*/ 196642 h 1161397"/>
              <a:gd name="connsiteX77" fmla="*/ 4498913 w 6884912"/>
              <a:gd name="connsiteY77" fmla="*/ 118915 h 1161397"/>
              <a:gd name="connsiteX78" fmla="*/ 4617330 w 6884912"/>
              <a:gd name="connsiteY78" fmla="*/ 111163 h 1161397"/>
              <a:gd name="connsiteX79" fmla="*/ 4659778 w 6884912"/>
              <a:gd name="connsiteY79" fmla="*/ 118219 h 1161397"/>
              <a:gd name="connsiteX80" fmla="*/ 4730870 w 6884912"/>
              <a:gd name="connsiteY80" fmla="*/ 129432 h 1161397"/>
              <a:gd name="connsiteX81" fmla="*/ 4844073 w 6884912"/>
              <a:gd name="connsiteY81" fmla="*/ 161768 h 1161397"/>
              <a:gd name="connsiteX82" fmla="*/ 4856454 w 6884912"/>
              <a:gd name="connsiteY82" fmla="*/ 130488 h 1161397"/>
              <a:gd name="connsiteX83" fmla="*/ 4920038 w 6884912"/>
              <a:gd name="connsiteY83" fmla="*/ 140418 h 1161397"/>
              <a:gd name="connsiteX84" fmla="*/ 5016639 w 6884912"/>
              <a:gd name="connsiteY84" fmla="*/ 158905 h 1161397"/>
              <a:gd name="connsiteX85" fmla="*/ 5072009 w 6884912"/>
              <a:gd name="connsiteY85" fmla="*/ 161502 h 1161397"/>
              <a:gd name="connsiteX86" fmla="*/ 5223626 w 6884912"/>
              <a:gd name="connsiteY86" fmla="*/ 177356 h 1161397"/>
              <a:gd name="connsiteX87" fmla="*/ 5375773 w 6884912"/>
              <a:gd name="connsiteY87" fmla="*/ 199913 h 1161397"/>
              <a:gd name="connsiteX88" fmla="*/ 5467502 w 6884912"/>
              <a:gd name="connsiteY88" fmla="*/ 250963 h 1161397"/>
              <a:gd name="connsiteX89" fmla="*/ 5592395 w 6884912"/>
              <a:gd name="connsiteY89" fmla="*/ 265434 h 1161397"/>
              <a:gd name="connsiteX90" fmla="*/ 5613532 w 6884912"/>
              <a:gd name="connsiteY90" fmla="*/ 273379 h 1161397"/>
              <a:gd name="connsiteX91" fmla="*/ 5642173 w 6884912"/>
              <a:gd name="connsiteY91" fmla="*/ 266904 h 1161397"/>
              <a:gd name="connsiteX92" fmla="*/ 5756910 w 6884912"/>
              <a:gd name="connsiteY92" fmla="*/ 239211 h 1161397"/>
              <a:gd name="connsiteX93" fmla="*/ 5846667 w 6884912"/>
              <a:gd name="connsiteY93" fmla="*/ 201786 h 1161397"/>
              <a:gd name="connsiteX94" fmla="*/ 5960732 w 6884912"/>
              <a:gd name="connsiteY94" fmla="*/ 220708 h 1161397"/>
              <a:gd name="connsiteX95" fmla="*/ 6029542 w 6884912"/>
              <a:gd name="connsiteY95" fmla="*/ 210339 h 1161397"/>
              <a:gd name="connsiteX96" fmla="*/ 6141123 w 6884912"/>
              <a:gd name="connsiteY96" fmla="*/ 159923 h 1161397"/>
              <a:gd name="connsiteX97" fmla="*/ 6290640 w 6884912"/>
              <a:gd name="connsiteY97" fmla="*/ 167441 h 1161397"/>
              <a:gd name="connsiteX98" fmla="*/ 6322806 w 6884912"/>
              <a:gd name="connsiteY98" fmla="*/ 213293 h 1161397"/>
              <a:gd name="connsiteX99" fmla="*/ 6380420 w 6884912"/>
              <a:gd name="connsiteY99" fmla="*/ 173195 h 1161397"/>
              <a:gd name="connsiteX100" fmla="*/ 6507891 w 6884912"/>
              <a:gd name="connsiteY100" fmla="*/ 118474 h 1161397"/>
              <a:gd name="connsiteX101" fmla="*/ 6571807 w 6884912"/>
              <a:gd name="connsiteY101" fmla="*/ 98636 h 1161397"/>
              <a:gd name="connsiteX102" fmla="*/ 6671880 w 6884912"/>
              <a:gd name="connsiteY102" fmla="*/ 82931 h 1161397"/>
              <a:gd name="connsiteX103" fmla="*/ 6702266 w 6884912"/>
              <a:gd name="connsiteY103" fmla="*/ 75470 h 1161397"/>
              <a:gd name="connsiteX104" fmla="*/ 6845802 w 6884912"/>
              <a:gd name="connsiteY104" fmla="*/ 24496 h 1161397"/>
              <a:gd name="connsiteX105" fmla="*/ 6884912 w 6884912"/>
              <a:gd name="connsiteY105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213420 w 6884912"/>
              <a:gd name="connsiteY6" fmla="*/ 1056868 h 1161397"/>
              <a:gd name="connsiteX7" fmla="*/ 454970 w 6884912"/>
              <a:gd name="connsiteY7" fmla="*/ 1023343 h 1161397"/>
              <a:gd name="connsiteX8" fmla="*/ 601644 w 6884912"/>
              <a:gd name="connsiteY8" fmla="*/ 1003997 h 1161397"/>
              <a:gd name="connsiteX9" fmla="*/ 651408 w 6884912"/>
              <a:gd name="connsiteY9" fmla="*/ 984938 h 1161397"/>
              <a:gd name="connsiteX10" fmla="*/ 673197 w 6884912"/>
              <a:gd name="connsiteY10" fmla="*/ 1010060 h 1161397"/>
              <a:gd name="connsiteX11" fmla="*/ 723108 w 6884912"/>
              <a:gd name="connsiteY11" fmla="*/ 980081 h 1161397"/>
              <a:gd name="connsiteX12" fmla="*/ 797699 w 6884912"/>
              <a:gd name="connsiteY12" fmla="*/ 931362 h 1161397"/>
              <a:gd name="connsiteX13" fmla="*/ 843359 w 6884912"/>
              <a:gd name="connsiteY13" fmla="*/ 910894 h 1161397"/>
              <a:gd name="connsiteX14" fmla="*/ 965215 w 6884912"/>
              <a:gd name="connsiteY14" fmla="*/ 846701 h 1161397"/>
              <a:gd name="connsiteX15" fmla="*/ 1085080 w 6884912"/>
              <a:gd name="connsiteY15" fmla="*/ 776086 h 1161397"/>
              <a:gd name="connsiteX16" fmla="*/ 1131224 w 6884912"/>
              <a:gd name="connsiteY16" fmla="*/ 706160 h 1161397"/>
              <a:gd name="connsiteX17" fmla="*/ 1138051 w 6884912"/>
              <a:gd name="connsiteY17" fmla="*/ 702034 h 1161397"/>
              <a:gd name="connsiteX18" fmla="*/ 1158800 w 6884912"/>
              <a:gd name="connsiteY18" fmla="*/ 700004 h 1161397"/>
              <a:gd name="connsiteX19" fmla="*/ 1166947 w 6884912"/>
              <a:gd name="connsiteY19" fmla="*/ 700762 h 1161397"/>
              <a:gd name="connsiteX20" fmla="*/ 1178135 w 6884912"/>
              <a:gd name="connsiteY20" fmla="*/ 698631 h 1161397"/>
              <a:gd name="connsiteX21" fmla="*/ 1178301 w 6884912"/>
              <a:gd name="connsiteY21" fmla="*/ 698094 h 1161397"/>
              <a:gd name="connsiteX22" fmla="*/ 1188995 w 6884912"/>
              <a:gd name="connsiteY22" fmla="*/ 697048 h 1161397"/>
              <a:gd name="connsiteX23" fmla="*/ 1242716 w 6884912"/>
              <a:gd name="connsiteY23" fmla="*/ 698052 h 1161397"/>
              <a:gd name="connsiteX24" fmla="*/ 1299977 w 6884912"/>
              <a:gd name="connsiteY24" fmla="*/ 639196 h 1161397"/>
              <a:gd name="connsiteX25" fmla="*/ 1326190 w 6884912"/>
              <a:gd name="connsiteY25" fmla="*/ 625955 h 1161397"/>
              <a:gd name="connsiteX26" fmla="*/ 1339600 w 6884912"/>
              <a:gd name="connsiteY26" fmla="*/ 616295 h 1161397"/>
              <a:gd name="connsiteX27" fmla="*/ 1340054 w 6884912"/>
              <a:gd name="connsiteY27" fmla="*/ 614022 h 1161397"/>
              <a:gd name="connsiteX28" fmla="*/ 1391606 w 6884912"/>
              <a:gd name="connsiteY28" fmla="*/ 615229 h 1161397"/>
              <a:gd name="connsiteX29" fmla="*/ 1397565 w 6884912"/>
              <a:gd name="connsiteY29" fmla="*/ 611490 h 1161397"/>
              <a:gd name="connsiteX30" fmla="*/ 1432302 w 6884912"/>
              <a:gd name="connsiteY30" fmla="*/ 617267 h 1161397"/>
              <a:gd name="connsiteX31" fmla="*/ 1449644 w 6884912"/>
              <a:gd name="connsiteY31" fmla="*/ 617591 h 1161397"/>
              <a:gd name="connsiteX32" fmla="*/ 1455793 w 6884912"/>
              <a:gd name="connsiteY32" fmla="*/ 623174 h 1161397"/>
              <a:gd name="connsiteX33" fmla="*/ 1480758 w 6884912"/>
              <a:gd name="connsiteY33" fmla="*/ 620863 h 1161397"/>
              <a:gd name="connsiteX34" fmla="*/ 1483154 w 6884912"/>
              <a:gd name="connsiteY34" fmla="*/ 618527 h 1161397"/>
              <a:gd name="connsiteX35" fmla="*/ 1505495 w 6884912"/>
              <a:gd name="connsiteY35" fmla="*/ 624325 h 1161397"/>
              <a:gd name="connsiteX36" fmla="*/ 1526340 w 6884912"/>
              <a:gd name="connsiteY36" fmla="*/ 638496 h 1161397"/>
              <a:gd name="connsiteX37" fmla="*/ 1731986 w 6884912"/>
              <a:gd name="connsiteY37" fmla="*/ 589682 h 1161397"/>
              <a:gd name="connsiteX38" fmla="*/ 1927935 w 6884912"/>
              <a:gd name="connsiteY38" fmla="*/ 628540 h 1161397"/>
              <a:gd name="connsiteX39" fmla="*/ 2039075 w 6884912"/>
              <a:gd name="connsiteY39" fmla="*/ 599964 h 1161397"/>
              <a:gd name="connsiteX40" fmla="*/ 2066980 w 6884912"/>
              <a:gd name="connsiteY40" fmla="*/ 550413 h 1161397"/>
              <a:gd name="connsiteX41" fmla="*/ 2352236 w 6884912"/>
              <a:gd name="connsiteY41" fmla="*/ 519602 h 1161397"/>
              <a:gd name="connsiteX42" fmla="*/ 2420791 w 6884912"/>
              <a:gd name="connsiteY42" fmla="*/ 492826 h 1161397"/>
              <a:gd name="connsiteX43" fmla="*/ 2489932 w 6884912"/>
              <a:gd name="connsiteY43" fmla="*/ 507864 h 1161397"/>
              <a:gd name="connsiteX44" fmla="*/ 2512917 w 6884912"/>
              <a:gd name="connsiteY44" fmla="*/ 489127 h 1161397"/>
              <a:gd name="connsiteX45" fmla="*/ 2516783 w 6884912"/>
              <a:gd name="connsiteY45" fmla="*/ 485473 h 1161397"/>
              <a:gd name="connsiteX46" fmla="*/ 2534360 w 6884912"/>
              <a:gd name="connsiteY46" fmla="*/ 480064 h 1161397"/>
              <a:gd name="connsiteX47" fmla="*/ 2536691 w 6884912"/>
              <a:gd name="connsiteY47" fmla="*/ 467018 h 1161397"/>
              <a:gd name="connsiteX48" fmla="*/ 2561265 w 6884912"/>
              <a:gd name="connsiteY48" fmla="*/ 450623 h 1161397"/>
              <a:gd name="connsiteX49" fmla="*/ 2594349 w 6884912"/>
              <a:gd name="connsiteY49" fmla="*/ 443884 h 1161397"/>
              <a:gd name="connsiteX50" fmla="*/ 2754324 w 6884912"/>
              <a:gd name="connsiteY50" fmla="*/ 424766 h 1161397"/>
              <a:gd name="connsiteX51" fmla="*/ 2848470 w 6884912"/>
              <a:gd name="connsiteY51" fmla="*/ 405966 h 1161397"/>
              <a:gd name="connsiteX52" fmla="*/ 2881772 w 6884912"/>
              <a:gd name="connsiteY52" fmla="*/ 387260 h 1161397"/>
              <a:gd name="connsiteX53" fmla="*/ 2929932 w 6884912"/>
              <a:gd name="connsiteY53" fmla="*/ 368912 h 1161397"/>
              <a:gd name="connsiteX54" fmla="*/ 3013020 w 6884912"/>
              <a:gd name="connsiteY54" fmla="*/ 327578 h 1161397"/>
              <a:gd name="connsiteX55" fmla="*/ 3222191 w 6884912"/>
              <a:gd name="connsiteY55" fmla="*/ 307887 h 1161397"/>
              <a:gd name="connsiteX56" fmla="*/ 3227953 w 6884912"/>
              <a:gd name="connsiteY56" fmla="*/ 297650 h 1161397"/>
              <a:gd name="connsiteX57" fmla="*/ 3510042 w 6884912"/>
              <a:gd name="connsiteY57" fmla="*/ 311820 h 1161397"/>
              <a:gd name="connsiteX58" fmla="*/ 3626773 w 6884912"/>
              <a:gd name="connsiteY58" fmla="*/ 290452 h 1161397"/>
              <a:gd name="connsiteX59" fmla="*/ 3666217 w 6884912"/>
              <a:gd name="connsiteY59" fmla="*/ 273255 h 1161397"/>
              <a:gd name="connsiteX60" fmla="*/ 3732427 w 6884912"/>
              <a:gd name="connsiteY60" fmla="*/ 245039 h 1161397"/>
              <a:gd name="connsiteX61" fmla="*/ 3777022 w 6884912"/>
              <a:gd name="connsiteY61" fmla="*/ 200276 h 1161397"/>
              <a:gd name="connsiteX62" fmla="*/ 3791246 w 6884912"/>
              <a:gd name="connsiteY62" fmla="*/ 189996 h 1161397"/>
              <a:gd name="connsiteX63" fmla="*/ 3819864 w 6884912"/>
              <a:gd name="connsiteY63" fmla="*/ 194605 h 1161397"/>
              <a:gd name="connsiteX64" fmla="*/ 3830398 w 6884912"/>
              <a:gd name="connsiteY64" fmla="*/ 188383 h 1161397"/>
              <a:gd name="connsiteX65" fmla="*/ 3834360 w 6884912"/>
              <a:gd name="connsiteY65" fmla="*/ 188992 h 1161397"/>
              <a:gd name="connsiteX66" fmla="*/ 3843715 w 6884912"/>
              <a:gd name="connsiteY66" fmla="*/ 188752 h 1161397"/>
              <a:gd name="connsiteX67" fmla="*/ 3842609 w 6884912"/>
              <a:gd name="connsiteY67" fmla="*/ 197386 h 1161397"/>
              <a:gd name="connsiteX68" fmla="*/ 3853961 w 6884912"/>
              <a:gd name="connsiteY68" fmla="*/ 213380 h 1161397"/>
              <a:gd name="connsiteX69" fmla="*/ 3907640 w 6884912"/>
              <a:gd name="connsiteY69" fmla="*/ 207568 h 1161397"/>
              <a:gd name="connsiteX70" fmla="*/ 3910449 w 6884912"/>
              <a:gd name="connsiteY70" fmla="*/ 197808 h 1161397"/>
              <a:gd name="connsiteX71" fmla="*/ 3917197 w 6884912"/>
              <a:gd name="connsiteY71" fmla="*/ 196121 h 1161397"/>
              <a:gd name="connsiteX72" fmla="*/ 3922400 w 6884912"/>
              <a:gd name="connsiteY72" fmla="*/ 205056 h 1161397"/>
              <a:gd name="connsiteX73" fmla="*/ 4013061 w 6884912"/>
              <a:gd name="connsiteY73" fmla="*/ 224874 h 1161397"/>
              <a:gd name="connsiteX74" fmla="*/ 4220717 w 6884912"/>
              <a:gd name="connsiteY74" fmla="*/ 192946 h 1161397"/>
              <a:gd name="connsiteX75" fmla="*/ 4228802 w 6884912"/>
              <a:gd name="connsiteY75" fmla="*/ 201468 h 1161397"/>
              <a:gd name="connsiteX76" fmla="*/ 4289361 w 6884912"/>
              <a:gd name="connsiteY76" fmla="*/ 196642 h 1161397"/>
              <a:gd name="connsiteX77" fmla="*/ 4498913 w 6884912"/>
              <a:gd name="connsiteY77" fmla="*/ 118915 h 1161397"/>
              <a:gd name="connsiteX78" fmla="*/ 4617330 w 6884912"/>
              <a:gd name="connsiteY78" fmla="*/ 111163 h 1161397"/>
              <a:gd name="connsiteX79" fmla="*/ 4659778 w 6884912"/>
              <a:gd name="connsiteY79" fmla="*/ 118219 h 1161397"/>
              <a:gd name="connsiteX80" fmla="*/ 4730870 w 6884912"/>
              <a:gd name="connsiteY80" fmla="*/ 129432 h 1161397"/>
              <a:gd name="connsiteX81" fmla="*/ 4844073 w 6884912"/>
              <a:gd name="connsiteY81" fmla="*/ 161768 h 1161397"/>
              <a:gd name="connsiteX82" fmla="*/ 4856454 w 6884912"/>
              <a:gd name="connsiteY82" fmla="*/ 130488 h 1161397"/>
              <a:gd name="connsiteX83" fmla="*/ 4920038 w 6884912"/>
              <a:gd name="connsiteY83" fmla="*/ 140418 h 1161397"/>
              <a:gd name="connsiteX84" fmla="*/ 5016639 w 6884912"/>
              <a:gd name="connsiteY84" fmla="*/ 158905 h 1161397"/>
              <a:gd name="connsiteX85" fmla="*/ 5072009 w 6884912"/>
              <a:gd name="connsiteY85" fmla="*/ 161502 h 1161397"/>
              <a:gd name="connsiteX86" fmla="*/ 5223626 w 6884912"/>
              <a:gd name="connsiteY86" fmla="*/ 177356 h 1161397"/>
              <a:gd name="connsiteX87" fmla="*/ 5375773 w 6884912"/>
              <a:gd name="connsiteY87" fmla="*/ 199913 h 1161397"/>
              <a:gd name="connsiteX88" fmla="*/ 5467502 w 6884912"/>
              <a:gd name="connsiteY88" fmla="*/ 250963 h 1161397"/>
              <a:gd name="connsiteX89" fmla="*/ 5592395 w 6884912"/>
              <a:gd name="connsiteY89" fmla="*/ 265434 h 1161397"/>
              <a:gd name="connsiteX90" fmla="*/ 5613532 w 6884912"/>
              <a:gd name="connsiteY90" fmla="*/ 273379 h 1161397"/>
              <a:gd name="connsiteX91" fmla="*/ 5642173 w 6884912"/>
              <a:gd name="connsiteY91" fmla="*/ 266904 h 1161397"/>
              <a:gd name="connsiteX92" fmla="*/ 5756910 w 6884912"/>
              <a:gd name="connsiteY92" fmla="*/ 239211 h 1161397"/>
              <a:gd name="connsiteX93" fmla="*/ 5846667 w 6884912"/>
              <a:gd name="connsiteY93" fmla="*/ 201786 h 1161397"/>
              <a:gd name="connsiteX94" fmla="*/ 5960732 w 6884912"/>
              <a:gd name="connsiteY94" fmla="*/ 220708 h 1161397"/>
              <a:gd name="connsiteX95" fmla="*/ 6029542 w 6884912"/>
              <a:gd name="connsiteY95" fmla="*/ 210339 h 1161397"/>
              <a:gd name="connsiteX96" fmla="*/ 6141123 w 6884912"/>
              <a:gd name="connsiteY96" fmla="*/ 159923 h 1161397"/>
              <a:gd name="connsiteX97" fmla="*/ 6290640 w 6884912"/>
              <a:gd name="connsiteY97" fmla="*/ 167441 h 1161397"/>
              <a:gd name="connsiteX98" fmla="*/ 6322806 w 6884912"/>
              <a:gd name="connsiteY98" fmla="*/ 213293 h 1161397"/>
              <a:gd name="connsiteX99" fmla="*/ 6380420 w 6884912"/>
              <a:gd name="connsiteY99" fmla="*/ 173195 h 1161397"/>
              <a:gd name="connsiteX100" fmla="*/ 6507891 w 6884912"/>
              <a:gd name="connsiteY100" fmla="*/ 118474 h 1161397"/>
              <a:gd name="connsiteX101" fmla="*/ 6571807 w 6884912"/>
              <a:gd name="connsiteY101" fmla="*/ 98636 h 1161397"/>
              <a:gd name="connsiteX102" fmla="*/ 6671880 w 6884912"/>
              <a:gd name="connsiteY102" fmla="*/ 82931 h 1161397"/>
              <a:gd name="connsiteX103" fmla="*/ 6702266 w 6884912"/>
              <a:gd name="connsiteY103" fmla="*/ 75470 h 1161397"/>
              <a:gd name="connsiteX104" fmla="*/ 6845802 w 6884912"/>
              <a:gd name="connsiteY104" fmla="*/ 24496 h 1161397"/>
              <a:gd name="connsiteX105" fmla="*/ 6884912 w 6884912"/>
              <a:gd name="connsiteY105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601644 w 6884912"/>
              <a:gd name="connsiteY7" fmla="*/ 1003997 h 1161397"/>
              <a:gd name="connsiteX8" fmla="*/ 651408 w 6884912"/>
              <a:gd name="connsiteY8" fmla="*/ 984938 h 1161397"/>
              <a:gd name="connsiteX9" fmla="*/ 673197 w 6884912"/>
              <a:gd name="connsiteY9" fmla="*/ 1010060 h 1161397"/>
              <a:gd name="connsiteX10" fmla="*/ 723108 w 6884912"/>
              <a:gd name="connsiteY10" fmla="*/ 980081 h 1161397"/>
              <a:gd name="connsiteX11" fmla="*/ 797699 w 6884912"/>
              <a:gd name="connsiteY11" fmla="*/ 931362 h 1161397"/>
              <a:gd name="connsiteX12" fmla="*/ 843359 w 6884912"/>
              <a:gd name="connsiteY12" fmla="*/ 910894 h 1161397"/>
              <a:gd name="connsiteX13" fmla="*/ 965215 w 6884912"/>
              <a:gd name="connsiteY13" fmla="*/ 846701 h 1161397"/>
              <a:gd name="connsiteX14" fmla="*/ 1085080 w 6884912"/>
              <a:gd name="connsiteY14" fmla="*/ 776086 h 1161397"/>
              <a:gd name="connsiteX15" fmla="*/ 1131224 w 6884912"/>
              <a:gd name="connsiteY15" fmla="*/ 706160 h 1161397"/>
              <a:gd name="connsiteX16" fmla="*/ 1138051 w 6884912"/>
              <a:gd name="connsiteY16" fmla="*/ 702034 h 1161397"/>
              <a:gd name="connsiteX17" fmla="*/ 1158800 w 6884912"/>
              <a:gd name="connsiteY17" fmla="*/ 700004 h 1161397"/>
              <a:gd name="connsiteX18" fmla="*/ 1166947 w 6884912"/>
              <a:gd name="connsiteY18" fmla="*/ 700762 h 1161397"/>
              <a:gd name="connsiteX19" fmla="*/ 1178135 w 6884912"/>
              <a:gd name="connsiteY19" fmla="*/ 698631 h 1161397"/>
              <a:gd name="connsiteX20" fmla="*/ 1178301 w 6884912"/>
              <a:gd name="connsiteY20" fmla="*/ 698094 h 1161397"/>
              <a:gd name="connsiteX21" fmla="*/ 1188995 w 6884912"/>
              <a:gd name="connsiteY21" fmla="*/ 697048 h 1161397"/>
              <a:gd name="connsiteX22" fmla="*/ 1242716 w 6884912"/>
              <a:gd name="connsiteY22" fmla="*/ 698052 h 1161397"/>
              <a:gd name="connsiteX23" fmla="*/ 1299977 w 6884912"/>
              <a:gd name="connsiteY23" fmla="*/ 639196 h 1161397"/>
              <a:gd name="connsiteX24" fmla="*/ 1326190 w 6884912"/>
              <a:gd name="connsiteY24" fmla="*/ 625955 h 1161397"/>
              <a:gd name="connsiteX25" fmla="*/ 1339600 w 6884912"/>
              <a:gd name="connsiteY25" fmla="*/ 616295 h 1161397"/>
              <a:gd name="connsiteX26" fmla="*/ 1340054 w 6884912"/>
              <a:gd name="connsiteY26" fmla="*/ 614022 h 1161397"/>
              <a:gd name="connsiteX27" fmla="*/ 1391606 w 6884912"/>
              <a:gd name="connsiteY27" fmla="*/ 615229 h 1161397"/>
              <a:gd name="connsiteX28" fmla="*/ 1397565 w 6884912"/>
              <a:gd name="connsiteY28" fmla="*/ 611490 h 1161397"/>
              <a:gd name="connsiteX29" fmla="*/ 1432302 w 6884912"/>
              <a:gd name="connsiteY29" fmla="*/ 617267 h 1161397"/>
              <a:gd name="connsiteX30" fmla="*/ 1449644 w 6884912"/>
              <a:gd name="connsiteY30" fmla="*/ 617591 h 1161397"/>
              <a:gd name="connsiteX31" fmla="*/ 1455793 w 6884912"/>
              <a:gd name="connsiteY31" fmla="*/ 623174 h 1161397"/>
              <a:gd name="connsiteX32" fmla="*/ 1480758 w 6884912"/>
              <a:gd name="connsiteY32" fmla="*/ 620863 h 1161397"/>
              <a:gd name="connsiteX33" fmla="*/ 1483154 w 6884912"/>
              <a:gd name="connsiteY33" fmla="*/ 618527 h 1161397"/>
              <a:gd name="connsiteX34" fmla="*/ 1505495 w 6884912"/>
              <a:gd name="connsiteY34" fmla="*/ 624325 h 1161397"/>
              <a:gd name="connsiteX35" fmla="*/ 1526340 w 6884912"/>
              <a:gd name="connsiteY35" fmla="*/ 638496 h 1161397"/>
              <a:gd name="connsiteX36" fmla="*/ 1731986 w 6884912"/>
              <a:gd name="connsiteY36" fmla="*/ 589682 h 1161397"/>
              <a:gd name="connsiteX37" fmla="*/ 1927935 w 6884912"/>
              <a:gd name="connsiteY37" fmla="*/ 628540 h 1161397"/>
              <a:gd name="connsiteX38" fmla="*/ 2039075 w 6884912"/>
              <a:gd name="connsiteY38" fmla="*/ 599964 h 1161397"/>
              <a:gd name="connsiteX39" fmla="*/ 2066980 w 6884912"/>
              <a:gd name="connsiteY39" fmla="*/ 550413 h 1161397"/>
              <a:gd name="connsiteX40" fmla="*/ 2352236 w 6884912"/>
              <a:gd name="connsiteY40" fmla="*/ 519602 h 1161397"/>
              <a:gd name="connsiteX41" fmla="*/ 2420791 w 6884912"/>
              <a:gd name="connsiteY41" fmla="*/ 492826 h 1161397"/>
              <a:gd name="connsiteX42" fmla="*/ 2489932 w 6884912"/>
              <a:gd name="connsiteY42" fmla="*/ 507864 h 1161397"/>
              <a:gd name="connsiteX43" fmla="*/ 2512917 w 6884912"/>
              <a:gd name="connsiteY43" fmla="*/ 489127 h 1161397"/>
              <a:gd name="connsiteX44" fmla="*/ 2516783 w 6884912"/>
              <a:gd name="connsiteY44" fmla="*/ 485473 h 1161397"/>
              <a:gd name="connsiteX45" fmla="*/ 2534360 w 6884912"/>
              <a:gd name="connsiteY45" fmla="*/ 480064 h 1161397"/>
              <a:gd name="connsiteX46" fmla="*/ 2536691 w 6884912"/>
              <a:gd name="connsiteY46" fmla="*/ 467018 h 1161397"/>
              <a:gd name="connsiteX47" fmla="*/ 2561265 w 6884912"/>
              <a:gd name="connsiteY47" fmla="*/ 450623 h 1161397"/>
              <a:gd name="connsiteX48" fmla="*/ 2594349 w 6884912"/>
              <a:gd name="connsiteY48" fmla="*/ 443884 h 1161397"/>
              <a:gd name="connsiteX49" fmla="*/ 2754324 w 6884912"/>
              <a:gd name="connsiteY49" fmla="*/ 424766 h 1161397"/>
              <a:gd name="connsiteX50" fmla="*/ 2848470 w 6884912"/>
              <a:gd name="connsiteY50" fmla="*/ 405966 h 1161397"/>
              <a:gd name="connsiteX51" fmla="*/ 2881772 w 6884912"/>
              <a:gd name="connsiteY51" fmla="*/ 387260 h 1161397"/>
              <a:gd name="connsiteX52" fmla="*/ 2929932 w 6884912"/>
              <a:gd name="connsiteY52" fmla="*/ 368912 h 1161397"/>
              <a:gd name="connsiteX53" fmla="*/ 3013020 w 6884912"/>
              <a:gd name="connsiteY53" fmla="*/ 327578 h 1161397"/>
              <a:gd name="connsiteX54" fmla="*/ 3222191 w 6884912"/>
              <a:gd name="connsiteY54" fmla="*/ 307887 h 1161397"/>
              <a:gd name="connsiteX55" fmla="*/ 3227953 w 6884912"/>
              <a:gd name="connsiteY55" fmla="*/ 297650 h 1161397"/>
              <a:gd name="connsiteX56" fmla="*/ 3510042 w 6884912"/>
              <a:gd name="connsiteY56" fmla="*/ 311820 h 1161397"/>
              <a:gd name="connsiteX57" fmla="*/ 3626773 w 6884912"/>
              <a:gd name="connsiteY57" fmla="*/ 290452 h 1161397"/>
              <a:gd name="connsiteX58" fmla="*/ 3666217 w 6884912"/>
              <a:gd name="connsiteY58" fmla="*/ 273255 h 1161397"/>
              <a:gd name="connsiteX59" fmla="*/ 3732427 w 6884912"/>
              <a:gd name="connsiteY59" fmla="*/ 245039 h 1161397"/>
              <a:gd name="connsiteX60" fmla="*/ 3777022 w 6884912"/>
              <a:gd name="connsiteY60" fmla="*/ 200276 h 1161397"/>
              <a:gd name="connsiteX61" fmla="*/ 3791246 w 6884912"/>
              <a:gd name="connsiteY61" fmla="*/ 189996 h 1161397"/>
              <a:gd name="connsiteX62" fmla="*/ 3819864 w 6884912"/>
              <a:gd name="connsiteY62" fmla="*/ 194605 h 1161397"/>
              <a:gd name="connsiteX63" fmla="*/ 3830398 w 6884912"/>
              <a:gd name="connsiteY63" fmla="*/ 188383 h 1161397"/>
              <a:gd name="connsiteX64" fmla="*/ 3834360 w 6884912"/>
              <a:gd name="connsiteY64" fmla="*/ 188992 h 1161397"/>
              <a:gd name="connsiteX65" fmla="*/ 3843715 w 6884912"/>
              <a:gd name="connsiteY65" fmla="*/ 188752 h 1161397"/>
              <a:gd name="connsiteX66" fmla="*/ 3842609 w 6884912"/>
              <a:gd name="connsiteY66" fmla="*/ 197386 h 1161397"/>
              <a:gd name="connsiteX67" fmla="*/ 3853961 w 6884912"/>
              <a:gd name="connsiteY67" fmla="*/ 213380 h 1161397"/>
              <a:gd name="connsiteX68" fmla="*/ 3907640 w 6884912"/>
              <a:gd name="connsiteY68" fmla="*/ 207568 h 1161397"/>
              <a:gd name="connsiteX69" fmla="*/ 3910449 w 6884912"/>
              <a:gd name="connsiteY69" fmla="*/ 197808 h 1161397"/>
              <a:gd name="connsiteX70" fmla="*/ 3917197 w 6884912"/>
              <a:gd name="connsiteY70" fmla="*/ 196121 h 1161397"/>
              <a:gd name="connsiteX71" fmla="*/ 3922400 w 6884912"/>
              <a:gd name="connsiteY71" fmla="*/ 205056 h 1161397"/>
              <a:gd name="connsiteX72" fmla="*/ 4013061 w 6884912"/>
              <a:gd name="connsiteY72" fmla="*/ 224874 h 1161397"/>
              <a:gd name="connsiteX73" fmla="*/ 4220717 w 6884912"/>
              <a:gd name="connsiteY73" fmla="*/ 192946 h 1161397"/>
              <a:gd name="connsiteX74" fmla="*/ 4228802 w 6884912"/>
              <a:gd name="connsiteY74" fmla="*/ 201468 h 1161397"/>
              <a:gd name="connsiteX75" fmla="*/ 4289361 w 6884912"/>
              <a:gd name="connsiteY75" fmla="*/ 196642 h 1161397"/>
              <a:gd name="connsiteX76" fmla="*/ 4498913 w 6884912"/>
              <a:gd name="connsiteY76" fmla="*/ 118915 h 1161397"/>
              <a:gd name="connsiteX77" fmla="*/ 4617330 w 6884912"/>
              <a:gd name="connsiteY77" fmla="*/ 111163 h 1161397"/>
              <a:gd name="connsiteX78" fmla="*/ 4659778 w 6884912"/>
              <a:gd name="connsiteY78" fmla="*/ 118219 h 1161397"/>
              <a:gd name="connsiteX79" fmla="*/ 4730870 w 6884912"/>
              <a:gd name="connsiteY79" fmla="*/ 129432 h 1161397"/>
              <a:gd name="connsiteX80" fmla="*/ 4844073 w 6884912"/>
              <a:gd name="connsiteY80" fmla="*/ 161768 h 1161397"/>
              <a:gd name="connsiteX81" fmla="*/ 4856454 w 6884912"/>
              <a:gd name="connsiteY81" fmla="*/ 130488 h 1161397"/>
              <a:gd name="connsiteX82" fmla="*/ 4920038 w 6884912"/>
              <a:gd name="connsiteY82" fmla="*/ 140418 h 1161397"/>
              <a:gd name="connsiteX83" fmla="*/ 5016639 w 6884912"/>
              <a:gd name="connsiteY83" fmla="*/ 158905 h 1161397"/>
              <a:gd name="connsiteX84" fmla="*/ 5072009 w 6884912"/>
              <a:gd name="connsiteY84" fmla="*/ 161502 h 1161397"/>
              <a:gd name="connsiteX85" fmla="*/ 5223626 w 6884912"/>
              <a:gd name="connsiteY85" fmla="*/ 177356 h 1161397"/>
              <a:gd name="connsiteX86" fmla="*/ 5375773 w 6884912"/>
              <a:gd name="connsiteY86" fmla="*/ 199913 h 1161397"/>
              <a:gd name="connsiteX87" fmla="*/ 5467502 w 6884912"/>
              <a:gd name="connsiteY87" fmla="*/ 250963 h 1161397"/>
              <a:gd name="connsiteX88" fmla="*/ 5592395 w 6884912"/>
              <a:gd name="connsiteY88" fmla="*/ 265434 h 1161397"/>
              <a:gd name="connsiteX89" fmla="*/ 5613532 w 6884912"/>
              <a:gd name="connsiteY89" fmla="*/ 273379 h 1161397"/>
              <a:gd name="connsiteX90" fmla="*/ 5642173 w 6884912"/>
              <a:gd name="connsiteY90" fmla="*/ 266904 h 1161397"/>
              <a:gd name="connsiteX91" fmla="*/ 5756910 w 6884912"/>
              <a:gd name="connsiteY91" fmla="*/ 239211 h 1161397"/>
              <a:gd name="connsiteX92" fmla="*/ 5846667 w 6884912"/>
              <a:gd name="connsiteY92" fmla="*/ 201786 h 1161397"/>
              <a:gd name="connsiteX93" fmla="*/ 5960732 w 6884912"/>
              <a:gd name="connsiteY93" fmla="*/ 220708 h 1161397"/>
              <a:gd name="connsiteX94" fmla="*/ 6029542 w 6884912"/>
              <a:gd name="connsiteY94" fmla="*/ 210339 h 1161397"/>
              <a:gd name="connsiteX95" fmla="*/ 6141123 w 6884912"/>
              <a:gd name="connsiteY95" fmla="*/ 159923 h 1161397"/>
              <a:gd name="connsiteX96" fmla="*/ 6290640 w 6884912"/>
              <a:gd name="connsiteY96" fmla="*/ 167441 h 1161397"/>
              <a:gd name="connsiteX97" fmla="*/ 6322806 w 6884912"/>
              <a:gd name="connsiteY97" fmla="*/ 213293 h 1161397"/>
              <a:gd name="connsiteX98" fmla="*/ 6380420 w 6884912"/>
              <a:gd name="connsiteY98" fmla="*/ 173195 h 1161397"/>
              <a:gd name="connsiteX99" fmla="*/ 6507891 w 6884912"/>
              <a:gd name="connsiteY99" fmla="*/ 118474 h 1161397"/>
              <a:gd name="connsiteX100" fmla="*/ 6571807 w 6884912"/>
              <a:gd name="connsiteY100" fmla="*/ 98636 h 1161397"/>
              <a:gd name="connsiteX101" fmla="*/ 6671880 w 6884912"/>
              <a:gd name="connsiteY101" fmla="*/ 82931 h 1161397"/>
              <a:gd name="connsiteX102" fmla="*/ 6702266 w 6884912"/>
              <a:gd name="connsiteY102" fmla="*/ 75470 h 1161397"/>
              <a:gd name="connsiteX103" fmla="*/ 6845802 w 6884912"/>
              <a:gd name="connsiteY103" fmla="*/ 24496 h 1161397"/>
              <a:gd name="connsiteX104" fmla="*/ 6884912 w 6884912"/>
              <a:gd name="connsiteY104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601644 w 6884912"/>
              <a:gd name="connsiteY7" fmla="*/ 1003997 h 1161397"/>
              <a:gd name="connsiteX8" fmla="*/ 651408 w 6884912"/>
              <a:gd name="connsiteY8" fmla="*/ 984938 h 1161397"/>
              <a:gd name="connsiteX9" fmla="*/ 673197 w 6884912"/>
              <a:gd name="connsiteY9" fmla="*/ 1010060 h 1161397"/>
              <a:gd name="connsiteX10" fmla="*/ 723108 w 6884912"/>
              <a:gd name="connsiteY10" fmla="*/ 980081 h 1161397"/>
              <a:gd name="connsiteX11" fmla="*/ 797699 w 6884912"/>
              <a:gd name="connsiteY11" fmla="*/ 931362 h 1161397"/>
              <a:gd name="connsiteX12" fmla="*/ 843359 w 6884912"/>
              <a:gd name="connsiteY12" fmla="*/ 910894 h 1161397"/>
              <a:gd name="connsiteX13" fmla="*/ 965215 w 6884912"/>
              <a:gd name="connsiteY13" fmla="*/ 846701 h 1161397"/>
              <a:gd name="connsiteX14" fmla="*/ 1085080 w 6884912"/>
              <a:gd name="connsiteY14" fmla="*/ 776086 h 1161397"/>
              <a:gd name="connsiteX15" fmla="*/ 1131224 w 6884912"/>
              <a:gd name="connsiteY15" fmla="*/ 706160 h 1161397"/>
              <a:gd name="connsiteX16" fmla="*/ 1138051 w 6884912"/>
              <a:gd name="connsiteY16" fmla="*/ 702034 h 1161397"/>
              <a:gd name="connsiteX17" fmla="*/ 1158800 w 6884912"/>
              <a:gd name="connsiteY17" fmla="*/ 700004 h 1161397"/>
              <a:gd name="connsiteX18" fmla="*/ 1166947 w 6884912"/>
              <a:gd name="connsiteY18" fmla="*/ 700762 h 1161397"/>
              <a:gd name="connsiteX19" fmla="*/ 1178135 w 6884912"/>
              <a:gd name="connsiteY19" fmla="*/ 698631 h 1161397"/>
              <a:gd name="connsiteX20" fmla="*/ 1178301 w 6884912"/>
              <a:gd name="connsiteY20" fmla="*/ 698094 h 1161397"/>
              <a:gd name="connsiteX21" fmla="*/ 1188995 w 6884912"/>
              <a:gd name="connsiteY21" fmla="*/ 697048 h 1161397"/>
              <a:gd name="connsiteX22" fmla="*/ 1242716 w 6884912"/>
              <a:gd name="connsiteY22" fmla="*/ 698052 h 1161397"/>
              <a:gd name="connsiteX23" fmla="*/ 1299977 w 6884912"/>
              <a:gd name="connsiteY23" fmla="*/ 639196 h 1161397"/>
              <a:gd name="connsiteX24" fmla="*/ 1326190 w 6884912"/>
              <a:gd name="connsiteY24" fmla="*/ 625955 h 1161397"/>
              <a:gd name="connsiteX25" fmla="*/ 1339600 w 6884912"/>
              <a:gd name="connsiteY25" fmla="*/ 616295 h 1161397"/>
              <a:gd name="connsiteX26" fmla="*/ 1340054 w 6884912"/>
              <a:gd name="connsiteY26" fmla="*/ 614022 h 1161397"/>
              <a:gd name="connsiteX27" fmla="*/ 1391606 w 6884912"/>
              <a:gd name="connsiteY27" fmla="*/ 615229 h 1161397"/>
              <a:gd name="connsiteX28" fmla="*/ 1397565 w 6884912"/>
              <a:gd name="connsiteY28" fmla="*/ 611490 h 1161397"/>
              <a:gd name="connsiteX29" fmla="*/ 1432302 w 6884912"/>
              <a:gd name="connsiteY29" fmla="*/ 617267 h 1161397"/>
              <a:gd name="connsiteX30" fmla="*/ 1449644 w 6884912"/>
              <a:gd name="connsiteY30" fmla="*/ 617591 h 1161397"/>
              <a:gd name="connsiteX31" fmla="*/ 1455793 w 6884912"/>
              <a:gd name="connsiteY31" fmla="*/ 623174 h 1161397"/>
              <a:gd name="connsiteX32" fmla="*/ 1480758 w 6884912"/>
              <a:gd name="connsiteY32" fmla="*/ 620863 h 1161397"/>
              <a:gd name="connsiteX33" fmla="*/ 1483154 w 6884912"/>
              <a:gd name="connsiteY33" fmla="*/ 618527 h 1161397"/>
              <a:gd name="connsiteX34" fmla="*/ 1505495 w 6884912"/>
              <a:gd name="connsiteY34" fmla="*/ 624325 h 1161397"/>
              <a:gd name="connsiteX35" fmla="*/ 1526340 w 6884912"/>
              <a:gd name="connsiteY35" fmla="*/ 638496 h 1161397"/>
              <a:gd name="connsiteX36" fmla="*/ 1731986 w 6884912"/>
              <a:gd name="connsiteY36" fmla="*/ 589682 h 1161397"/>
              <a:gd name="connsiteX37" fmla="*/ 1927935 w 6884912"/>
              <a:gd name="connsiteY37" fmla="*/ 628540 h 1161397"/>
              <a:gd name="connsiteX38" fmla="*/ 2039075 w 6884912"/>
              <a:gd name="connsiteY38" fmla="*/ 599964 h 1161397"/>
              <a:gd name="connsiteX39" fmla="*/ 2066980 w 6884912"/>
              <a:gd name="connsiteY39" fmla="*/ 550413 h 1161397"/>
              <a:gd name="connsiteX40" fmla="*/ 2352236 w 6884912"/>
              <a:gd name="connsiteY40" fmla="*/ 519602 h 1161397"/>
              <a:gd name="connsiteX41" fmla="*/ 2420791 w 6884912"/>
              <a:gd name="connsiteY41" fmla="*/ 492826 h 1161397"/>
              <a:gd name="connsiteX42" fmla="*/ 2489932 w 6884912"/>
              <a:gd name="connsiteY42" fmla="*/ 507864 h 1161397"/>
              <a:gd name="connsiteX43" fmla="*/ 2512917 w 6884912"/>
              <a:gd name="connsiteY43" fmla="*/ 489127 h 1161397"/>
              <a:gd name="connsiteX44" fmla="*/ 2516783 w 6884912"/>
              <a:gd name="connsiteY44" fmla="*/ 485473 h 1161397"/>
              <a:gd name="connsiteX45" fmla="*/ 2534360 w 6884912"/>
              <a:gd name="connsiteY45" fmla="*/ 480064 h 1161397"/>
              <a:gd name="connsiteX46" fmla="*/ 2536691 w 6884912"/>
              <a:gd name="connsiteY46" fmla="*/ 467018 h 1161397"/>
              <a:gd name="connsiteX47" fmla="*/ 2561265 w 6884912"/>
              <a:gd name="connsiteY47" fmla="*/ 450623 h 1161397"/>
              <a:gd name="connsiteX48" fmla="*/ 2594349 w 6884912"/>
              <a:gd name="connsiteY48" fmla="*/ 443884 h 1161397"/>
              <a:gd name="connsiteX49" fmla="*/ 2754324 w 6884912"/>
              <a:gd name="connsiteY49" fmla="*/ 424766 h 1161397"/>
              <a:gd name="connsiteX50" fmla="*/ 2848470 w 6884912"/>
              <a:gd name="connsiteY50" fmla="*/ 405966 h 1161397"/>
              <a:gd name="connsiteX51" fmla="*/ 2881772 w 6884912"/>
              <a:gd name="connsiteY51" fmla="*/ 387260 h 1161397"/>
              <a:gd name="connsiteX52" fmla="*/ 2929932 w 6884912"/>
              <a:gd name="connsiteY52" fmla="*/ 368912 h 1161397"/>
              <a:gd name="connsiteX53" fmla="*/ 3013020 w 6884912"/>
              <a:gd name="connsiteY53" fmla="*/ 327578 h 1161397"/>
              <a:gd name="connsiteX54" fmla="*/ 3222191 w 6884912"/>
              <a:gd name="connsiteY54" fmla="*/ 307887 h 1161397"/>
              <a:gd name="connsiteX55" fmla="*/ 3227953 w 6884912"/>
              <a:gd name="connsiteY55" fmla="*/ 297650 h 1161397"/>
              <a:gd name="connsiteX56" fmla="*/ 3510042 w 6884912"/>
              <a:gd name="connsiteY56" fmla="*/ 311820 h 1161397"/>
              <a:gd name="connsiteX57" fmla="*/ 3626773 w 6884912"/>
              <a:gd name="connsiteY57" fmla="*/ 290452 h 1161397"/>
              <a:gd name="connsiteX58" fmla="*/ 3666217 w 6884912"/>
              <a:gd name="connsiteY58" fmla="*/ 273255 h 1161397"/>
              <a:gd name="connsiteX59" fmla="*/ 3732427 w 6884912"/>
              <a:gd name="connsiteY59" fmla="*/ 245039 h 1161397"/>
              <a:gd name="connsiteX60" fmla="*/ 3777022 w 6884912"/>
              <a:gd name="connsiteY60" fmla="*/ 200276 h 1161397"/>
              <a:gd name="connsiteX61" fmla="*/ 3791246 w 6884912"/>
              <a:gd name="connsiteY61" fmla="*/ 189996 h 1161397"/>
              <a:gd name="connsiteX62" fmla="*/ 3819864 w 6884912"/>
              <a:gd name="connsiteY62" fmla="*/ 194605 h 1161397"/>
              <a:gd name="connsiteX63" fmla="*/ 3830398 w 6884912"/>
              <a:gd name="connsiteY63" fmla="*/ 188383 h 1161397"/>
              <a:gd name="connsiteX64" fmla="*/ 3834360 w 6884912"/>
              <a:gd name="connsiteY64" fmla="*/ 188992 h 1161397"/>
              <a:gd name="connsiteX65" fmla="*/ 3843715 w 6884912"/>
              <a:gd name="connsiteY65" fmla="*/ 188752 h 1161397"/>
              <a:gd name="connsiteX66" fmla="*/ 3842609 w 6884912"/>
              <a:gd name="connsiteY66" fmla="*/ 197386 h 1161397"/>
              <a:gd name="connsiteX67" fmla="*/ 3853961 w 6884912"/>
              <a:gd name="connsiteY67" fmla="*/ 213380 h 1161397"/>
              <a:gd name="connsiteX68" fmla="*/ 3907640 w 6884912"/>
              <a:gd name="connsiteY68" fmla="*/ 207568 h 1161397"/>
              <a:gd name="connsiteX69" fmla="*/ 3910449 w 6884912"/>
              <a:gd name="connsiteY69" fmla="*/ 197808 h 1161397"/>
              <a:gd name="connsiteX70" fmla="*/ 3917197 w 6884912"/>
              <a:gd name="connsiteY70" fmla="*/ 196121 h 1161397"/>
              <a:gd name="connsiteX71" fmla="*/ 3922400 w 6884912"/>
              <a:gd name="connsiteY71" fmla="*/ 205056 h 1161397"/>
              <a:gd name="connsiteX72" fmla="*/ 4013061 w 6884912"/>
              <a:gd name="connsiteY72" fmla="*/ 224874 h 1161397"/>
              <a:gd name="connsiteX73" fmla="*/ 4220717 w 6884912"/>
              <a:gd name="connsiteY73" fmla="*/ 192946 h 1161397"/>
              <a:gd name="connsiteX74" fmla="*/ 4228802 w 6884912"/>
              <a:gd name="connsiteY74" fmla="*/ 201468 h 1161397"/>
              <a:gd name="connsiteX75" fmla="*/ 4289361 w 6884912"/>
              <a:gd name="connsiteY75" fmla="*/ 196642 h 1161397"/>
              <a:gd name="connsiteX76" fmla="*/ 4498913 w 6884912"/>
              <a:gd name="connsiteY76" fmla="*/ 118915 h 1161397"/>
              <a:gd name="connsiteX77" fmla="*/ 4617330 w 6884912"/>
              <a:gd name="connsiteY77" fmla="*/ 111163 h 1161397"/>
              <a:gd name="connsiteX78" fmla="*/ 4659778 w 6884912"/>
              <a:gd name="connsiteY78" fmla="*/ 118219 h 1161397"/>
              <a:gd name="connsiteX79" fmla="*/ 4730870 w 6884912"/>
              <a:gd name="connsiteY79" fmla="*/ 129432 h 1161397"/>
              <a:gd name="connsiteX80" fmla="*/ 4844073 w 6884912"/>
              <a:gd name="connsiteY80" fmla="*/ 161768 h 1161397"/>
              <a:gd name="connsiteX81" fmla="*/ 4856454 w 6884912"/>
              <a:gd name="connsiteY81" fmla="*/ 130488 h 1161397"/>
              <a:gd name="connsiteX82" fmla="*/ 4920038 w 6884912"/>
              <a:gd name="connsiteY82" fmla="*/ 140418 h 1161397"/>
              <a:gd name="connsiteX83" fmla="*/ 5016639 w 6884912"/>
              <a:gd name="connsiteY83" fmla="*/ 158905 h 1161397"/>
              <a:gd name="connsiteX84" fmla="*/ 5072009 w 6884912"/>
              <a:gd name="connsiteY84" fmla="*/ 161502 h 1161397"/>
              <a:gd name="connsiteX85" fmla="*/ 5223626 w 6884912"/>
              <a:gd name="connsiteY85" fmla="*/ 177356 h 1161397"/>
              <a:gd name="connsiteX86" fmla="*/ 5375773 w 6884912"/>
              <a:gd name="connsiteY86" fmla="*/ 199913 h 1161397"/>
              <a:gd name="connsiteX87" fmla="*/ 5467502 w 6884912"/>
              <a:gd name="connsiteY87" fmla="*/ 250963 h 1161397"/>
              <a:gd name="connsiteX88" fmla="*/ 5592395 w 6884912"/>
              <a:gd name="connsiteY88" fmla="*/ 265434 h 1161397"/>
              <a:gd name="connsiteX89" fmla="*/ 5613532 w 6884912"/>
              <a:gd name="connsiteY89" fmla="*/ 273379 h 1161397"/>
              <a:gd name="connsiteX90" fmla="*/ 5642173 w 6884912"/>
              <a:gd name="connsiteY90" fmla="*/ 266904 h 1161397"/>
              <a:gd name="connsiteX91" fmla="*/ 5756910 w 6884912"/>
              <a:gd name="connsiteY91" fmla="*/ 239211 h 1161397"/>
              <a:gd name="connsiteX92" fmla="*/ 5846667 w 6884912"/>
              <a:gd name="connsiteY92" fmla="*/ 201786 h 1161397"/>
              <a:gd name="connsiteX93" fmla="*/ 5960732 w 6884912"/>
              <a:gd name="connsiteY93" fmla="*/ 220708 h 1161397"/>
              <a:gd name="connsiteX94" fmla="*/ 6029542 w 6884912"/>
              <a:gd name="connsiteY94" fmla="*/ 210339 h 1161397"/>
              <a:gd name="connsiteX95" fmla="*/ 6141123 w 6884912"/>
              <a:gd name="connsiteY95" fmla="*/ 159923 h 1161397"/>
              <a:gd name="connsiteX96" fmla="*/ 6290640 w 6884912"/>
              <a:gd name="connsiteY96" fmla="*/ 167441 h 1161397"/>
              <a:gd name="connsiteX97" fmla="*/ 6322806 w 6884912"/>
              <a:gd name="connsiteY97" fmla="*/ 213293 h 1161397"/>
              <a:gd name="connsiteX98" fmla="*/ 6380420 w 6884912"/>
              <a:gd name="connsiteY98" fmla="*/ 173195 h 1161397"/>
              <a:gd name="connsiteX99" fmla="*/ 6507891 w 6884912"/>
              <a:gd name="connsiteY99" fmla="*/ 118474 h 1161397"/>
              <a:gd name="connsiteX100" fmla="*/ 6571807 w 6884912"/>
              <a:gd name="connsiteY100" fmla="*/ 98636 h 1161397"/>
              <a:gd name="connsiteX101" fmla="*/ 6671880 w 6884912"/>
              <a:gd name="connsiteY101" fmla="*/ 82931 h 1161397"/>
              <a:gd name="connsiteX102" fmla="*/ 6702266 w 6884912"/>
              <a:gd name="connsiteY102" fmla="*/ 75470 h 1161397"/>
              <a:gd name="connsiteX103" fmla="*/ 6845802 w 6884912"/>
              <a:gd name="connsiteY103" fmla="*/ 24496 h 1161397"/>
              <a:gd name="connsiteX104" fmla="*/ 6884912 w 6884912"/>
              <a:gd name="connsiteY104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601644 w 6884912"/>
              <a:gd name="connsiteY7" fmla="*/ 1003997 h 1161397"/>
              <a:gd name="connsiteX8" fmla="*/ 651408 w 6884912"/>
              <a:gd name="connsiteY8" fmla="*/ 984938 h 1161397"/>
              <a:gd name="connsiteX9" fmla="*/ 723108 w 6884912"/>
              <a:gd name="connsiteY9" fmla="*/ 980081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38051 w 6884912"/>
              <a:gd name="connsiteY15" fmla="*/ 702034 h 1161397"/>
              <a:gd name="connsiteX16" fmla="*/ 1158800 w 6884912"/>
              <a:gd name="connsiteY16" fmla="*/ 700004 h 1161397"/>
              <a:gd name="connsiteX17" fmla="*/ 1166947 w 6884912"/>
              <a:gd name="connsiteY17" fmla="*/ 700762 h 1161397"/>
              <a:gd name="connsiteX18" fmla="*/ 1178135 w 6884912"/>
              <a:gd name="connsiteY18" fmla="*/ 698631 h 1161397"/>
              <a:gd name="connsiteX19" fmla="*/ 1178301 w 6884912"/>
              <a:gd name="connsiteY19" fmla="*/ 698094 h 1161397"/>
              <a:gd name="connsiteX20" fmla="*/ 1188995 w 6884912"/>
              <a:gd name="connsiteY20" fmla="*/ 697048 h 1161397"/>
              <a:gd name="connsiteX21" fmla="*/ 1242716 w 6884912"/>
              <a:gd name="connsiteY21" fmla="*/ 698052 h 1161397"/>
              <a:gd name="connsiteX22" fmla="*/ 1299977 w 6884912"/>
              <a:gd name="connsiteY22" fmla="*/ 639196 h 1161397"/>
              <a:gd name="connsiteX23" fmla="*/ 1326190 w 6884912"/>
              <a:gd name="connsiteY23" fmla="*/ 625955 h 1161397"/>
              <a:gd name="connsiteX24" fmla="*/ 1339600 w 6884912"/>
              <a:gd name="connsiteY24" fmla="*/ 616295 h 1161397"/>
              <a:gd name="connsiteX25" fmla="*/ 1340054 w 6884912"/>
              <a:gd name="connsiteY25" fmla="*/ 614022 h 1161397"/>
              <a:gd name="connsiteX26" fmla="*/ 1391606 w 6884912"/>
              <a:gd name="connsiteY26" fmla="*/ 615229 h 1161397"/>
              <a:gd name="connsiteX27" fmla="*/ 1397565 w 6884912"/>
              <a:gd name="connsiteY27" fmla="*/ 611490 h 1161397"/>
              <a:gd name="connsiteX28" fmla="*/ 1432302 w 6884912"/>
              <a:gd name="connsiteY28" fmla="*/ 617267 h 1161397"/>
              <a:gd name="connsiteX29" fmla="*/ 1449644 w 6884912"/>
              <a:gd name="connsiteY29" fmla="*/ 617591 h 1161397"/>
              <a:gd name="connsiteX30" fmla="*/ 1455793 w 6884912"/>
              <a:gd name="connsiteY30" fmla="*/ 623174 h 1161397"/>
              <a:gd name="connsiteX31" fmla="*/ 1480758 w 6884912"/>
              <a:gd name="connsiteY31" fmla="*/ 620863 h 1161397"/>
              <a:gd name="connsiteX32" fmla="*/ 1483154 w 6884912"/>
              <a:gd name="connsiteY32" fmla="*/ 618527 h 1161397"/>
              <a:gd name="connsiteX33" fmla="*/ 1505495 w 6884912"/>
              <a:gd name="connsiteY33" fmla="*/ 624325 h 1161397"/>
              <a:gd name="connsiteX34" fmla="*/ 1526340 w 6884912"/>
              <a:gd name="connsiteY34" fmla="*/ 638496 h 1161397"/>
              <a:gd name="connsiteX35" fmla="*/ 1731986 w 6884912"/>
              <a:gd name="connsiteY35" fmla="*/ 589682 h 1161397"/>
              <a:gd name="connsiteX36" fmla="*/ 1927935 w 6884912"/>
              <a:gd name="connsiteY36" fmla="*/ 628540 h 1161397"/>
              <a:gd name="connsiteX37" fmla="*/ 2039075 w 6884912"/>
              <a:gd name="connsiteY37" fmla="*/ 599964 h 1161397"/>
              <a:gd name="connsiteX38" fmla="*/ 2066980 w 6884912"/>
              <a:gd name="connsiteY38" fmla="*/ 550413 h 1161397"/>
              <a:gd name="connsiteX39" fmla="*/ 2352236 w 6884912"/>
              <a:gd name="connsiteY39" fmla="*/ 519602 h 1161397"/>
              <a:gd name="connsiteX40" fmla="*/ 2420791 w 6884912"/>
              <a:gd name="connsiteY40" fmla="*/ 492826 h 1161397"/>
              <a:gd name="connsiteX41" fmla="*/ 2489932 w 6884912"/>
              <a:gd name="connsiteY41" fmla="*/ 507864 h 1161397"/>
              <a:gd name="connsiteX42" fmla="*/ 2512917 w 6884912"/>
              <a:gd name="connsiteY42" fmla="*/ 489127 h 1161397"/>
              <a:gd name="connsiteX43" fmla="*/ 2516783 w 6884912"/>
              <a:gd name="connsiteY43" fmla="*/ 485473 h 1161397"/>
              <a:gd name="connsiteX44" fmla="*/ 2534360 w 6884912"/>
              <a:gd name="connsiteY44" fmla="*/ 480064 h 1161397"/>
              <a:gd name="connsiteX45" fmla="*/ 2536691 w 6884912"/>
              <a:gd name="connsiteY45" fmla="*/ 467018 h 1161397"/>
              <a:gd name="connsiteX46" fmla="*/ 2561265 w 6884912"/>
              <a:gd name="connsiteY46" fmla="*/ 450623 h 1161397"/>
              <a:gd name="connsiteX47" fmla="*/ 2594349 w 6884912"/>
              <a:gd name="connsiteY47" fmla="*/ 443884 h 1161397"/>
              <a:gd name="connsiteX48" fmla="*/ 2754324 w 6884912"/>
              <a:gd name="connsiteY48" fmla="*/ 424766 h 1161397"/>
              <a:gd name="connsiteX49" fmla="*/ 2848470 w 6884912"/>
              <a:gd name="connsiteY49" fmla="*/ 405966 h 1161397"/>
              <a:gd name="connsiteX50" fmla="*/ 2881772 w 6884912"/>
              <a:gd name="connsiteY50" fmla="*/ 387260 h 1161397"/>
              <a:gd name="connsiteX51" fmla="*/ 2929932 w 6884912"/>
              <a:gd name="connsiteY51" fmla="*/ 368912 h 1161397"/>
              <a:gd name="connsiteX52" fmla="*/ 3013020 w 6884912"/>
              <a:gd name="connsiteY52" fmla="*/ 327578 h 1161397"/>
              <a:gd name="connsiteX53" fmla="*/ 3222191 w 6884912"/>
              <a:gd name="connsiteY53" fmla="*/ 307887 h 1161397"/>
              <a:gd name="connsiteX54" fmla="*/ 3227953 w 6884912"/>
              <a:gd name="connsiteY54" fmla="*/ 297650 h 1161397"/>
              <a:gd name="connsiteX55" fmla="*/ 3510042 w 6884912"/>
              <a:gd name="connsiteY55" fmla="*/ 311820 h 1161397"/>
              <a:gd name="connsiteX56" fmla="*/ 3626773 w 6884912"/>
              <a:gd name="connsiteY56" fmla="*/ 290452 h 1161397"/>
              <a:gd name="connsiteX57" fmla="*/ 3666217 w 6884912"/>
              <a:gd name="connsiteY57" fmla="*/ 273255 h 1161397"/>
              <a:gd name="connsiteX58" fmla="*/ 3732427 w 6884912"/>
              <a:gd name="connsiteY58" fmla="*/ 245039 h 1161397"/>
              <a:gd name="connsiteX59" fmla="*/ 3777022 w 6884912"/>
              <a:gd name="connsiteY59" fmla="*/ 200276 h 1161397"/>
              <a:gd name="connsiteX60" fmla="*/ 3791246 w 6884912"/>
              <a:gd name="connsiteY60" fmla="*/ 189996 h 1161397"/>
              <a:gd name="connsiteX61" fmla="*/ 3819864 w 6884912"/>
              <a:gd name="connsiteY61" fmla="*/ 194605 h 1161397"/>
              <a:gd name="connsiteX62" fmla="*/ 3830398 w 6884912"/>
              <a:gd name="connsiteY62" fmla="*/ 188383 h 1161397"/>
              <a:gd name="connsiteX63" fmla="*/ 3834360 w 6884912"/>
              <a:gd name="connsiteY63" fmla="*/ 188992 h 1161397"/>
              <a:gd name="connsiteX64" fmla="*/ 3843715 w 6884912"/>
              <a:gd name="connsiteY64" fmla="*/ 188752 h 1161397"/>
              <a:gd name="connsiteX65" fmla="*/ 3842609 w 6884912"/>
              <a:gd name="connsiteY65" fmla="*/ 197386 h 1161397"/>
              <a:gd name="connsiteX66" fmla="*/ 3853961 w 6884912"/>
              <a:gd name="connsiteY66" fmla="*/ 213380 h 1161397"/>
              <a:gd name="connsiteX67" fmla="*/ 3907640 w 6884912"/>
              <a:gd name="connsiteY67" fmla="*/ 207568 h 1161397"/>
              <a:gd name="connsiteX68" fmla="*/ 3910449 w 6884912"/>
              <a:gd name="connsiteY68" fmla="*/ 197808 h 1161397"/>
              <a:gd name="connsiteX69" fmla="*/ 3917197 w 6884912"/>
              <a:gd name="connsiteY69" fmla="*/ 196121 h 1161397"/>
              <a:gd name="connsiteX70" fmla="*/ 3922400 w 6884912"/>
              <a:gd name="connsiteY70" fmla="*/ 205056 h 1161397"/>
              <a:gd name="connsiteX71" fmla="*/ 4013061 w 6884912"/>
              <a:gd name="connsiteY71" fmla="*/ 224874 h 1161397"/>
              <a:gd name="connsiteX72" fmla="*/ 4220717 w 6884912"/>
              <a:gd name="connsiteY72" fmla="*/ 192946 h 1161397"/>
              <a:gd name="connsiteX73" fmla="*/ 4228802 w 6884912"/>
              <a:gd name="connsiteY73" fmla="*/ 201468 h 1161397"/>
              <a:gd name="connsiteX74" fmla="*/ 4289361 w 6884912"/>
              <a:gd name="connsiteY74" fmla="*/ 196642 h 1161397"/>
              <a:gd name="connsiteX75" fmla="*/ 4498913 w 6884912"/>
              <a:gd name="connsiteY75" fmla="*/ 118915 h 1161397"/>
              <a:gd name="connsiteX76" fmla="*/ 4617330 w 6884912"/>
              <a:gd name="connsiteY76" fmla="*/ 111163 h 1161397"/>
              <a:gd name="connsiteX77" fmla="*/ 4659778 w 6884912"/>
              <a:gd name="connsiteY77" fmla="*/ 118219 h 1161397"/>
              <a:gd name="connsiteX78" fmla="*/ 4730870 w 6884912"/>
              <a:gd name="connsiteY78" fmla="*/ 129432 h 1161397"/>
              <a:gd name="connsiteX79" fmla="*/ 4844073 w 6884912"/>
              <a:gd name="connsiteY79" fmla="*/ 161768 h 1161397"/>
              <a:gd name="connsiteX80" fmla="*/ 4856454 w 6884912"/>
              <a:gd name="connsiteY80" fmla="*/ 130488 h 1161397"/>
              <a:gd name="connsiteX81" fmla="*/ 4920038 w 6884912"/>
              <a:gd name="connsiteY81" fmla="*/ 140418 h 1161397"/>
              <a:gd name="connsiteX82" fmla="*/ 5016639 w 6884912"/>
              <a:gd name="connsiteY82" fmla="*/ 158905 h 1161397"/>
              <a:gd name="connsiteX83" fmla="*/ 5072009 w 6884912"/>
              <a:gd name="connsiteY83" fmla="*/ 161502 h 1161397"/>
              <a:gd name="connsiteX84" fmla="*/ 5223626 w 6884912"/>
              <a:gd name="connsiteY84" fmla="*/ 177356 h 1161397"/>
              <a:gd name="connsiteX85" fmla="*/ 5375773 w 6884912"/>
              <a:gd name="connsiteY85" fmla="*/ 199913 h 1161397"/>
              <a:gd name="connsiteX86" fmla="*/ 5467502 w 6884912"/>
              <a:gd name="connsiteY86" fmla="*/ 250963 h 1161397"/>
              <a:gd name="connsiteX87" fmla="*/ 5592395 w 6884912"/>
              <a:gd name="connsiteY87" fmla="*/ 265434 h 1161397"/>
              <a:gd name="connsiteX88" fmla="*/ 5613532 w 6884912"/>
              <a:gd name="connsiteY88" fmla="*/ 273379 h 1161397"/>
              <a:gd name="connsiteX89" fmla="*/ 5642173 w 6884912"/>
              <a:gd name="connsiteY89" fmla="*/ 266904 h 1161397"/>
              <a:gd name="connsiteX90" fmla="*/ 5756910 w 6884912"/>
              <a:gd name="connsiteY90" fmla="*/ 239211 h 1161397"/>
              <a:gd name="connsiteX91" fmla="*/ 5846667 w 6884912"/>
              <a:gd name="connsiteY91" fmla="*/ 201786 h 1161397"/>
              <a:gd name="connsiteX92" fmla="*/ 5960732 w 6884912"/>
              <a:gd name="connsiteY92" fmla="*/ 220708 h 1161397"/>
              <a:gd name="connsiteX93" fmla="*/ 6029542 w 6884912"/>
              <a:gd name="connsiteY93" fmla="*/ 210339 h 1161397"/>
              <a:gd name="connsiteX94" fmla="*/ 6141123 w 6884912"/>
              <a:gd name="connsiteY94" fmla="*/ 159923 h 1161397"/>
              <a:gd name="connsiteX95" fmla="*/ 6290640 w 6884912"/>
              <a:gd name="connsiteY95" fmla="*/ 167441 h 1161397"/>
              <a:gd name="connsiteX96" fmla="*/ 6322806 w 6884912"/>
              <a:gd name="connsiteY96" fmla="*/ 213293 h 1161397"/>
              <a:gd name="connsiteX97" fmla="*/ 6380420 w 6884912"/>
              <a:gd name="connsiteY97" fmla="*/ 173195 h 1161397"/>
              <a:gd name="connsiteX98" fmla="*/ 6507891 w 6884912"/>
              <a:gd name="connsiteY98" fmla="*/ 118474 h 1161397"/>
              <a:gd name="connsiteX99" fmla="*/ 6571807 w 6884912"/>
              <a:gd name="connsiteY99" fmla="*/ 98636 h 1161397"/>
              <a:gd name="connsiteX100" fmla="*/ 6671880 w 6884912"/>
              <a:gd name="connsiteY100" fmla="*/ 82931 h 1161397"/>
              <a:gd name="connsiteX101" fmla="*/ 6702266 w 6884912"/>
              <a:gd name="connsiteY101" fmla="*/ 75470 h 1161397"/>
              <a:gd name="connsiteX102" fmla="*/ 6845802 w 6884912"/>
              <a:gd name="connsiteY102" fmla="*/ 24496 h 1161397"/>
              <a:gd name="connsiteX103" fmla="*/ 6884912 w 6884912"/>
              <a:gd name="connsiteY103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80081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38051 w 6884912"/>
              <a:gd name="connsiteY15" fmla="*/ 702034 h 1161397"/>
              <a:gd name="connsiteX16" fmla="*/ 1158800 w 6884912"/>
              <a:gd name="connsiteY16" fmla="*/ 700004 h 1161397"/>
              <a:gd name="connsiteX17" fmla="*/ 1166947 w 6884912"/>
              <a:gd name="connsiteY17" fmla="*/ 700762 h 1161397"/>
              <a:gd name="connsiteX18" fmla="*/ 1178135 w 6884912"/>
              <a:gd name="connsiteY18" fmla="*/ 698631 h 1161397"/>
              <a:gd name="connsiteX19" fmla="*/ 1178301 w 6884912"/>
              <a:gd name="connsiteY19" fmla="*/ 698094 h 1161397"/>
              <a:gd name="connsiteX20" fmla="*/ 1188995 w 6884912"/>
              <a:gd name="connsiteY20" fmla="*/ 697048 h 1161397"/>
              <a:gd name="connsiteX21" fmla="*/ 1242716 w 6884912"/>
              <a:gd name="connsiteY21" fmla="*/ 698052 h 1161397"/>
              <a:gd name="connsiteX22" fmla="*/ 1299977 w 6884912"/>
              <a:gd name="connsiteY22" fmla="*/ 639196 h 1161397"/>
              <a:gd name="connsiteX23" fmla="*/ 1326190 w 6884912"/>
              <a:gd name="connsiteY23" fmla="*/ 625955 h 1161397"/>
              <a:gd name="connsiteX24" fmla="*/ 1339600 w 6884912"/>
              <a:gd name="connsiteY24" fmla="*/ 616295 h 1161397"/>
              <a:gd name="connsiteX25" fmla="*/ 1340054 w 6884912"/>
              <a:gd name="connsiteY25" fmla="*/ 614022 h 1161397"/>
              <a:gd name="connsiteX26" fmla="*/ 1391606 w 6884912"/>
              <a:gd name="connsiteY26" fmla="*/ 615229 h 1161397"/>
              <a:gd name="connsiteX27" fmla="*/ 1397565 w 6884912"/>
              <a:gd name="connsiteY27" fmla="*/ 611490 h 1161397"/>
              <a:gd name="connsiteX28" fmla="*/ 1432302 w 6884912"/>
              <a:gd name="connsiteY28" fmla="*/ 617267 h 1161397"/>
              <a:gd name="connsiteX29" fmla="*/ 1449644 w 6884912"/>
              <a:gd name="connsiteY29" fmla="*/ 617591 h 1161397"/>
              <a:gd name="connsiteX30" fmla="*/ 1455793 w 6884912"/>
              <a:gd name="connsiteY30" fmla="*/ 623174 h 1161397"/>
              <a:gd name="connsiteX31" fmla="*/ 1480758 w 6884912"/>
              <a:gd name="connsiteY31" fmla="*/ 620863 h 1161397"/>
              <a:gd name="connsiteX32" fmla="*/ 1483154 w 6884912"/>
              <a:gd name="connsiteY32" fmla="*/ 618527 h 1161397"/>
              <a:gd name="connsiteX33" fmla="*/ 1505495 w 6884912"/>
              <a:gd name="connsiteY33" fmla="*/ 624325 h 1161397"/>
              <a:gd name="connsiteX34" fmla="*/ 1526340 w 6884912"/>
              <a:gd name="connsiteY34" fmla="*/ 638496 h 1161397"/>
              <a:gd name="connsiteX35" fmla="*/ 1731986 w 6884912"/>
              <a:gd name="connsiteY35" fmla="*/ 589682 h 1161397"/>
              <a:gd name="connsiteX36" fmla="*/ 1927935 w 6884912"/>
              <a:gd name="connsiteY36" fmla="*/ 628540 h 1161397"/>
              <a:gd name="connsiteX37" fmla="*/ 2039075 w 6884912"/>
              <a:gd name="connsiteY37" fmla="*/ 599964 h 1161397"/>
              <a:gd name="connsiteX38" fmla="*/ 2066980 w 6884912"/>
              <a:gd name="connsiteY38" fmla="*/ 550413 h 1161397"/>
              <a:gd name="connsiteX39" fmla="*/ 2352236 w 6884912"/>
              <a:gd name="connsiteY39" fmla="*/ 519602 h 1161397"/>
              <a:gd name="connsiteX40" fmla="*/ 2420791 w 6884912"/>
              <a:gd name="connsiteY40" fmla="*/ 492826 h 1161397"/>
              <a:gd name="connsiteX41" fmla="*/ 2489932 w 6884912"/>
              <a:gd name="connsiteY41" fmla="*/ 507864 h 1161397"/>
              <a:gd name="connsiteX42" fmla="*/ 2512917 w 6884912"/>
              <a:gd name="connsiteY42" fmla="*/ 489127 h 1161397"/>
              <a:gd name="connsiteX43" fmla="*/ 2516783 w 6884912"/>
              <a:gd name="connsiteY43" fmla="*/ 485473 h 1161397"/>
              <a:gd name="connsiteX44" fmla="*/ 2534360 w 6884912"/>
              <a:gd name="connsiteY44" fmla="*/ 480064 h 1161397"/>
              <a:gd name="connsiteX45" fmla="*/ 2536691 w 6884912"/>
              <a:gd name="connsiteY45" fmla="*/ 467018 h 1161397"/>
              <a:gd name="connsiteX46" fmla="*/ 2561265 w 6884912"/>
              <a:gd name="connsiteY46" fmla="*/ 450623 h 1161397"/>
              <a:gd name="connsiteX47" fmla="*/ 2594349 w 6884912"/>
              <a:gd name="connsiteY47" fmla="*/ 443884 h 1161397"/>
              <a:gd name="connsiteX48" fmla="*/ 2754324 w 6884912"/>
              <a:gd name="connsiteY48" fmla="*/ 424766 h 1161397"/>
              <a:gd name="connsiteX49" fmla="*/ 2848470 w 6884912"/>
              <a:gd name="connsiteY49" fmla="*/ 405966 h 1161397"/>
              <a:gd name="connsiteX50" fmla="*/ 2881772 w 6884912"/>
              <a:gd name="connsiteY50" fmla="*/ 387260 h 1161397"/>
              <a:gd name="connsiteX51" fmla="*/ 2929932 w 6884912"/>
              <a:gd name="connsiteY51" fmla="*/ 368912 h 1161397"/>
              <a:gd name="connsiteX52" fmla="*/ 3013020 w 6884912"/>
              <a:gd name="connsiteY52" fmla="*/ 327578 h 1161397"/>
              <a:gd name="connsiteX53" fmla="*/ 3222191 w 6884912"/>
              <a:gd name="connsiteY53" fmla="*/ 307887 h 1161397"/>
              <a:gd name="connsiteX54" fmla="*/ 3227953 w 6884912"/>
              <a:gd name="connsiteY54" fmla="*/ 297650 h 1161397"/>
              <a:gd name="connsiteX55" fmla="*/ 3510042 w 6884912"/>
              <a:gd name="connsiteY55" fmla="*/ 311820 h 1161397"/>
              <a:gd name="connsiteX56" fmla="*/ 3626773 w 6884912"/>
              <a:gd name="connsiteY56" fmla="*/ 290452 h 1161397"/>
              <a:gd name="connsiteX57" fmla="*/ 3666217 w 6884912"/>
              <a:gd name="connsiteY57" fmla="*/ 273255 h 1161397"/>
              <a:gd name="connsiteX58" fmla="*/ 3732427 w 6884912"/>
              <a:gd name="connsiteY58" fmla="*/ 245039 h 1161397"/>
              <a:gd name="connsiteX59" fmla="*/ 3777022 w 6884912"/>
              <a:gd name="connsiteY59" fmla="*/ 200276 h 1161397"/>
              <a:gd name="connsiteX60" fmla="*/ 3791246 w 6884912"/>
              <a:gd name="connsiteY60" fmla="*/ 189996 h 1161397"/>
              <a:gd name="connsiteX61" fmla="*/ 3819864 w 6884912"/>
              <a:gd name="connsiteY61" fmla="*/ 194605 h 1161397"/>
              <a:gd name="connsiteX62" fmla="*/ 3830398 w 6884912"/>
              <a:gd name="connsiteY62" fmla="*/ 188383 h 1161397"/>
              <a:gd name="connsiteX63" fmla="*/ 3834360 w 6884912"/>
              <a:gd name="connsiteY63" fmla="*/ 188992 h 1161397"/>
              <a:gd name="connsiteX64" fmla="*/ 3843715 w 6884912"/>
              <a:gd name="connsiteY64" fmla="*/ 188752 h 1161397"/>
              <a:gd name="connsiteX65" fmla="*/ 3842609 w 6884912"/>
              <a:gd name="connsiteY65" fmla="*/ 197386 h 1161397"/>
              <a:gd name="connsiteX66" fmla="*/ 3853961 w 6884912"/>
              <a:gd name="connsiteY66" fmla="*/ 213380 h 1161397"/>
              <a:gd name="connsiteX67" fmla="*/ 3907640 w 6884912"/>
              <a:gd name="connsiteY67" fmla="*/ 207568 h 1161397"/>
              <a:gd name="connsiteX68" fmla="*/ 3910449 w 6884912"/>
              <a:gd name="connsiteY68" fmla="*/ 197808 h 1161397"/>
              <a:gd name="connsiteX69" fmla="*/ 3917197 w 6884912"/>
              <a:gd name="connsiteY69" fmla="*/ 196121 h 1161397"/>
              <a:gd name="connsiteX70" fmla="*/ 3922400 w 6884912"/>
              <a:gd name="connsiteY70" fmla="*/ 205056 h 1161397"/>
              <a:gd name="connsiteX71" fmla="*/ 4013061 w 6884912"/>
              <a:gd name="connsiteY71" fmla="*/ 224874 h 1161397"/>
              <a:gd name="connsiteX72" fmla="*/ 4220717 w 6884912"/>
              <a:gd name="connsiteY72" fmla="*/ 192946 h 1161397"/>
              <a:gd name="connsiteX73" fmla="*/ 4228802 w 6884912"/>
              <a:gd name="connsiteY73" fmla="*/ 201468 h 1161397"/>
              <a:gd name="connsiteX74" fmla="*/ 4289361 w 6884912"/>
              <a:gd name="connsiteY74" fmla="*/ 196642 h 1161397"/>
              <a:gd name="connsiteX75" fmla="*/ 4498913 w 6884912"/>
              <a:gd name="connsiteY75" fmla="*/ 118915 h 1161397"/>
              <a:gd name="connsiteX76" fmla="*/ 4617330 w 6884912"/>
              <a:gd name="connsiteY76" fmla="*/ 111163 h 1161397"/>
              <a:gd name="connsiteX77" fmla="*/ 4659778 w 6884912"/>
              <a:gd name="connsiteY77" fmla="*/ 118219 h 1161397"/>
              <a:gd name="connsiteX78" fmla="*/ 4730870 w 6884912"/>
              <a:gd name="connsiteY78" fmla="*/ 129432 h 1161397"/>
              <a:gd name="connsiteX79" fmla="*/ 4844073 w 6884912"/>
              <a:gd name="connsiteY79" fmla="*/ 161768 h 1161397"/>
              <a:gd name="connsiteX80" fmla="*/ 4856454 w 6884912"/>
              <a:gd name="connsiteY80" fmla="*/ 130488 h 1161397"/>
              <a:gd name="connsiteX81" fmla="*/ 4920038 w 6884912"/>
              <a:gd name="connsiteY81" fmla="*/ 140418 h 1161397"/>
              <a:gd name="connsiteX82" fmla="*/ 5016639 w 6884912"/>
              <a:gd name="connsiteY82" fmla="*/ 158905 h 1161397"/>
              <a:gd name="connsiteX83" fmla="*/ 5072009 w 6884912"/>
              <a:gd name="connsiteY83" fmla="*/ 161502 h 1161397"/>
              <a:gd name="connsiteX84" fmla="*/ 5223626 w 6884912"/>
              <a:gd name="connsiteY84" fmla="*/ 177356 h 1161397"/>
              <a:gd name="connsiteX85" fmla="*/ 5375773 w 6884912"/>
              <a:gd name="connsiteY85" fmla="*/ 199913 h 1161397"/>
              <a:gd name="connsiteX86" fmla="*/ 5467502 w 6884912"/>
              <a:gd name="connsiteY86" fmla="*/ 250963 h 1161397"/>
              <a:gd name="connsiteX87" fmla="*/ 5592395 w 6884912"/>
              <a:gd name="connsiteY87" fmla="*/ 265434 h 1161397"/>
              <a:gd name="connsiteX88" fmla="*/ 5613532 w 6884912"/>
              <a:gd name="connsiteY88" fmla="*/ 273379 h 1161397"/>
              <a:gd name="connsiteX89" fmla="*/ 5642173 w 6884912"/>
              <a:gd name="connsiteY89" fmla="*/ 266904 h 1161397"/>
              <a:gd name="connsiteX90" fmla="*/ 5756910 w 6884912"/>
              <a:gd name="connsiteY90" fmla="*/ 239211 h 1161397"/>
              <a:gd name="connsiteX91" fmla="*/ 5846667 w 6884912"/>
              <a:gd name="connsiteY91" fmla="*/ 201786 h 1161397"/>
              <a:gd name="connsiteX92" fmla="*/ 5960732 w 6884912"/>
              <a:gd name="connsiteY92" fmla="*/ 220708 h 1161397"/>
              <a:gd name="connsiteX93" fmla="*/ 6029542 w 6884912"/>
              <a:gd name="connsiteY93" fmla="*/ 210339 h 1161397"/>
              <a:gd name="connsiteX94" fmla="*/ 6141123 w 6884912"/>
              <a:gd name="connsiteY94" fmla="*/ 159923 h 1161397"/>
              <a:gd name="connsiteX95" fmla="*/ 6290640 w 6884912"/>
              <a:gd name="connsiteY95" fmla="*/ 167441 h 1161397"/>
              <a:gd name="connsiteX96" fmla="*/ 6322806 w 6884912"/>
              <a:gd name="connsiteY96" fmla="*/ 213293 h 1161397"/>
              <a:gd name="connsiteX97" fmla="*/ 6380420 w 6884912"/>
              <a:gd name="connsiteY97" fmla="*/ 173195 h 1161397"/>
              <a:gd name="connsiteX98" fmla="*/ 6507891 w 6884912"/>
              <a:gd name="connsiteY98" fmla="*/ 118474 h 1161397"/>
              <a:gd name="connsiteX99" fmla="*/ 6571807 w 6884912"/>
              <a:gd name="connsiteY99" fmla="*/ 98636 h 1161397"/>
              <a:gd name="connsiteX100" fmla="*/ 6671880 w 6884912"/>
              <a:gd name="connsiteY100" fmla="*/ 82931 h 1161397"/>
              <a:gd name="connsiteX101" fmla="*/ 6702266 w 6884912"/>
              <a:gd name="connsiteY101" fmla="*/ 75470 h 1161397"/>
              <a:gd name="connsiteX102" fmla="*/ 6845802 w 6884912"/>
              <a:gd name="connsiteY102" fmla="*/ 24496 h 1161397"/>
              <a:gd name="connsiteX103" fmla="*/ 6884912 w 6884912"/>
              <a:gd name="connsiteY103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38051 w 6884912"/>
              <a:gd name="connsiteY15" fmla="*/ 702034 h 1161397"/>
              <a:gd name="connsiteX16" fmla="*/ 1158800 w 6884912"/>
              <a:gd name="connsiteY16" fmla="*/ 700004 h 1161397"/>
              <a:gd name="connsiteX17" fmla="*/ 1166947 w 6884912"/>
              <a:gd name="connsiteY17" fmla="*/ 700762 h 1161397"/>
              <a:gd name="connsiteX18" fmla="*/ 1178135 w 6884912"/>
              <a:gd name="connsiteY18" fmla="*/ 698631 h 1161397"/>
              <a:gd name="connsiteX19" fmla="*/ 1178301 w 6884912"/>
              <a:gd name="connsiteY19" fmla="*/ 698094 h 1161397"/>
              <a:gd name="connsiteX20" fmla="*/ 1188995 w 6884912"/>
              <a:gd name="connsiteY20" fmla="*/ 697048 h 1161397"/>
              <a:gd name="connsiteX21" fmla="*/ 1242716 w 6884912"/>
              <a:gd name="connsiteY21" fmla="*/ 698052 h 1161397"/>
              <a:gd name="connsiteX22" fmla="*/ 1299977 w 6884912"/>
              <a:gd name="connsiteY22" fmla="*/ 639196 h 1161397"/>
              <a:gd name="connsiteX23" fmla="*/ 1326190 w 6884912"/>
              <a:gd name="connsiteY23" fmla="*/ 625955 h 1161397"/>
              <a:gd name="connsiteX24" fmla="*/ 1339600 w 6884912"/>
              <a:gd name="connsiteY24" fmla="*/ 616295 h 1161397"/>
              <a:gd name="connsiteX25" fmla="*/ 1340054 w 6884912"/>
              <a:gd name="connsiteY25" fmla="*/ 614022 h 1161397"/>
              <a:gd name="connsiteX26" fmla="*/ 1391606 w 6884912"/>
              <a:gd name="connsiteY26" fmla="*/ 615229 h 1161397"/>
              <a:gd name="connsiteX27" fmla="*/ 1397565 w 6884912"/>
              <a:gd name="connsiteY27" fmla="*/ 611490 h 1161397"/>
              <a:gd name="connsiteX28" fmla="*/ 1432302 w 6884912"/>
              <a:gd name="connsiteY28" fmla="*/ 617267 h 1161397"/>
              <a:gd name="connsiteX29" fmla="*/ 1449644 w 6884912"/>
              <a:gd name="connsiteY29" fmla="*/ 617591 h 1161397"/>
              <a:gd name="connsiteX30" fmla="*/ 1455793 w 6884912"/>
              <a:gd name="connsiteY30" fmla="*/ 623174 h 1161397"/>
              <a:gd name="connsiteX31" fmla="*/ 1480758 w 6884912"/>
              <a:gd name="connsiteY31" fmla="*/ 620863 h 1161397"/>
              <a:gd name="connsiteX32" fmla="*/ 1483154 w 6884912"/>
              <a:gd name="connsiteY32" fmla="*/ 618527 h 1161397"/>
              <a:gd name="connsiteX33" fmla="*/ 1505495 w 6884912"/>
              <a:gd name="connsiteY33" fmla="*/ 624325 h 1161397"/>
              <a:gd name="connsiteX34" fmla="*/ 1526340 w 6884912"/>
              <a:gd name="connsiteY34" fmla="*/ 638496 h 1161397"/>
              <a:gd name="connsiteX35" fmla="*/ 1731986 w 6884912"/>
              <a:gd name="connsiteY35" fmla="*/ 589682 h 1161397"/>
              <a:gd name="connsiteX36" fmla="*/ 1927935 w 6884912"/>
              <a:gd name="connsiteY36" fmla="*/ 628540 h 1161397"/>
              <a:gd name="connsiteX37" fmla="*/ 2039075 w 6884912"/>
              <a:gd name="connsiteY37" fmla="*/ 599964 h 1161397"/>
              <a:gd name="connsiteX38" fmla="*/ 2066980 w 6884912"/>
              <a:gd name="connsiteY38" fmla="*/ 550413 h 1161397"/>
              <a:gd name="connsiteX39" fmla="*/ 2352236 w 6884912"/>
              <a:gd name="connsiteY39" fmla="*/ 519602 h 1161397"/>
              <a:gd name="connsiteX40" fmla="*/ 2420791 w 6884912"/>
              <a:gd name="connsiteY40" fmla="*/ 492826 h 1161397"/>
              <a:gd name="connsiteX41" fmla="*/ 2489932 w 6884912"/>
              <a:gd name="connsiteY41" fmla="*/ 507864 h 1161397"/>
              <a:gd name="connsiteX42" fmla="*/ 2512917 w 6884912"/>
              <a:gd name="connsiteY42" fmla="*/ 489127 h 1161397"/>
              <a:gd name="connsiteX43" fmla="*/ 2516783 w 6884912"/>
              <a:gd name="connsiteY43" fmla="*/ 485473 h 1161397"/>
              <a:gd name="connsiteX44" fmla="*/ 2534360 w 6884912"/>
              <a:gd name="connsiteY44" fmla="*/ 480064 h 1161397"/>
              <a:gd name="connsiteX45" fmla="*/ 2536691 w 6884912"/>
              <a:gd name="connsiteY45" fmla="*/ 467018 h 1161397"/>
              <a:gd name="connsiteX46" fmla="*/ 2561265 w 6884912"/>
              <a:gd name="connsiteY46" fmla="*/ 450623 h 1161397"/>
              <a:gd name="connsiteX47" fmla="*/ 2594349 w 6884912"/>
              <a:gd name="connsiteY47" fmla="*/ 443884 h 1161397"/>
              <a:gd name="connsiteX48" fmla="*/ 2754324 w 6884912"/>
              <a:gd name="connsiteY48" fmla="*/ 424766 h 1161397"/>
              <a:gd name="connsiteX49" fmla="*/ 2848470 w 6884912"/>
              <a:gd name="connsiteY49" fmla="*/ 405966 h 1161397"/>
              <a:gd name="connsiteX50" fmla="*/ 2881772 w 6884912"/>
              <a:gd name="connsiteY50" fmla="*/ 387260 h 1161397"/>
              <a:gd name="connsiteX51" fmla="*/ 2929932 w 6884912"/>
              <a:gd name="connsiteY51" fmla="*/ 368912 h 1161397"/>
              <a:gd name="connsiteX52" fmla="*/ 3013020 w 6884912"/>
              <a:gd name="connsiteY52" fmla="*/ 327578 h 1161397"/>
              <a:gd name="connsiteX53" fmla="*/ 3222191 w 6884912"/>
              <a:gd name="connsiteY53" fmla="*/ 307887 h 1161397"/>
              <a:gd name="connsiteX54" fmla="*/ 3227953 w 6884912"/>
              <a:gd name="connsiteY54" fmla="*/ 297650 h 1161397"/>
              <a:gd name="connsiteX55" fmla="*/ 3510042 w 6884912"/>
              <a:gd name="connsiteY55" fmla="*/ 311820 h 1161397"/>
              <a:gd name="connsiteX56" fmla="*/ 3626773 w 6884912"/>
              <a:gd name="connsiteY56" fmla="*/ 290452 h 1161397"/>
              <a:gd name="connsiteX57" fmla="*/ 3666217 w 6884912"/>
              <a:gd name="connsiteY57" fmla="*/ 273255 h 1161397"/>
              <a:gd name="connsiteX58" fmla="*/ 3732427 w 6884912"/>
              <a:gd name="connsiteY58" fmla="*/ 245039 h 1161397"/>
              <a:gd name="connsiteX59" fmla="*/ 3777022 w 6884912"/>
              <a:gd name="connsiteY59" fmla="*/ 200276 h 1161397"/>
              <a:gd name="connsiteX60" fmla="*/ 3791246 w 6884912"/>
              <a:gd name="connsiteY60" fmla="*/ 189996 h 1161397"/>
              <a:gd name="connsiteX61" fmla="*/ 3819864 w 6884912"/>
              <a:gd name="connsiteY61" fmla="*/ 194605 h 1161397"/>
              <a:gd name="connsiteX62" fmla="*/ 3830398 w 6884912"/>
              <a:gd name="connsiteY62" fmla="*/ 188383 h 1161397"/>
              <a:gd name="connsiteX63" fmla="*/ 3834360 w 6884912"/>
              <a:gd name="connsiteY63" fmla="*/ 188992 h 1161397"/>
              <a:gd name="connsiteX64" fmla="*/ 3843715 w 6884912"/>
              <a:gd name="connsiteY64" fmla="*/ 188752 h 1161397"/>
              <a:gd name="connsiteX65" fmla="*/ 3842609 w 6884912"/>
              <a:gd name="connsiteY65" fmla="*/ 197386 h 1161397"/>
              <a:gd name="connsiteX66" fmla="*/ 3853961 w 6884912"/>
              <a:gd name="connsiteY66" fmla="*/ 213380 h 1161397"/>
              <a:gd name="connsiteX67" fmla="*/ 3907640 w 6884912"/>
              <a:gd name="connsiteY67" fmla="*/ 207568 h 1161397"/>
              <a:gd name="connsiteX68" fmla="*/ 3910449 w 6884912"/>
              <a:gd name="connsiteY68" fmla="*/ 197808 h 1161397"/>
              <a:gd name="connsiteX69" fmla="*/ 3917197 w 6884912"/>
              <a:gd name="connsiteY69" fmla="*/ 196121 h 1161397"/>
              <a:gd name="connsiteX70" fmla="*/ 3922400 w 6884912"/>
              <a:gd name="connsiteY70" fmla="*/ 205056 h 1161397"/>
              <a:gd name="connsiteX71" fmla="*/ 4013061 w 6884912"/>
              <a:gd name="connsiteY71" fmla="*/ 224874 h 1161397"/>
              <a:gd name="connsiteX72" fmla="*/ 4220717 w 6884912"/>
              <a:gd name="connsiteY72" fmla="*/ 192946 h 1161397"/>
              <a:gd name="connsiteX73" fmla="*/ 4228802 w 6884912"/>
              <a:gd name="connsiteY73" fmla="*/ 201468 h 1161397"/>
              <a:gd name="connsiteX74" fmla="*/ 4289361 w 6884912"/>
              <a:gd name="connsiteY74" fmla="*/ 196642 h 1161397"/>
              <a:gd name="connsiteX75" fmla="*/ 4498913 w 6884912"/>
              <a:gd name="connsiteY75" fmla="*/ 118915 h 1161397"/>
              <a:gd name="connsiteX76" fmla="*/ 4617330 w 6884912"/>
              <a:gd name="connsiteY76" fmla="*/ 111163 h 1161397"/>
              <a:gd name="connsiteX77" fmla="*/ 4659778 w 6884912"/>
              <a:gd name="connsiteY77" fmla="*/ 118219 h 1161397"/>
              <a:gd name="connsiteX78" fmla="*/ 4730870 w 6884912"/>
              <a:gd name="connsiteY78" fmla="*/ 129432 h 1161397"/>
              <a:gd name="connsiteX79" fmla="*/ 4844073 w 6884912"/>
              <a:gd name="connsiteY79" fmla="*/ 161768 h 1161397"/>
              <a:gd name="connsiteX80" fmla="*/ 4856454 w 6884912"/>
              <a:gd name="connsiteY80" fmla="*/ 130488 h 1161397"/>
              <a:gd name="connsiteX81" fmla="*/ 4920038 w 6884912"/>
              <a:gd name="connsiteY81" fmla="*/ 140418 h 1161397"/>
              <a:gd name="connsiteX82" fmla="*/ 5016639 w 6884912"/>
              <a:gd name="connsiteY82" fmla="*/ 158905 h 1161397"/>
              <a:gd name="connsiteX83" fmla="*/ 5072009 w 6884912"/>
              <a:gd name="connsiteY83" fmla="*/ 161502 h 1161397"/>
              <a:gd name="connsiteX84" fmla="*/ 5223626 w 6884912"/>
              <a:gd name="connsiteY84" fmla="*/ 177356 h 1161397"/>
              <a:gd name="connsiteX85" fmla="*/ 5375773 w 6884912"/>
              <a:gd name="connsiteY85" fmla="*/ 199913 h 1161397"/>
              <a:gd name="connsiteX86" fmla="*/ 5467502 w 6884912"/>
              <a:gd name="connsiteY86" fmla="*/ 250963 h 1161397"/>
              <a:gd name="connsiteX87" fmla="*/ 5592395 w 6884912"/>
              <a:gd name="connsiteY87" fmla="*/ 265434 h 1161397"/>
              <a:gd name="connsiteX88" fmla="*/ 5613532 w 6884912"/>
              <a:gd name="connsiteY88" fmla="*/ 273379 h 1161397"/>
              <a:gd name="connsiteX89" fmla="*/ 5642173 w 6884912"/>
              <a:gd name="connsiteY89" fmla="*/ 266904 h 1161397"/>
              <a:gd name="connsiteX90" fmla="*/ 5756910 w 6884912"/>
              <a:gd name="connsiteY90" fmla="*/ 239211 h 1161397"/>
              <a:gd name="connsiteX91" fmla="*/ 5846667 w 6884912"/>
              <a:gd name="connsiteY91" fmla="*/ 201786 h 1161397"/>
              <a:gd name="connsiteX92" fmla="*/ 5960732 w 6884912"/>
              <a:gd name="connsiteY92" fmla="*/ 220708 h 1161397"/>
              <a:gd name="connsiteX93" fmla="*/ 6029542 w 6884912"/>
              <a:gd name="connsiteY93" fmla="*/ 210339 h 1161397"/>
              <a:gd name="connsiteX94" fmla="*/ 6141123 w 6884912"/>
              <a:gd name="connsiteY94" fmla="*/ 159923 h 1161397"/>
              <a:gd name="connsiteX95" fmla="*/ 6290640 w 6884912"/>
              <a:gd name="connsiteY95" fmla="*/ 167441 h 1161397"/>
              <a:gd name="connsiteX96" fmla="*/ 6322806 w 6884912"/>
              <a:gd name="connsiteY96" fmla="*/ 213293 h 1161397"/>
              <a:gd name="connsiteX97" fmla="*/ 6380420 w 6884912"/>
              <a:gd name="connsiteY97" fmla="*/ 173195 h 1161397"/>
              <a:gd name="connsiteX98" fmla="*/ 6507891 w 6884912"/>
              <a:gd name="connsiteY98" fmla="*/ 118474 h 1161397"/>
              <a:gd name="connsiteX99" fmla="*/ 6571807 w 6884912"/>
              <a:gd name="connsiteY99" fmla="*/ 98636 h 1161397"/>
              <a:gd name="connsiteX100" fmla="*/ 6671880 w 6884912"/>
              <a:gd name="connsiteY100" fmla="*/ 82931 h 1161397"/>
              <a:gd name="connsiteX101" fmla="*/ 6702266 w 6884912"/>
              <a:gd name="connsiteY101" fmla="*/ 75470 h 1161397"/>
              <a:gd name="connsiteX102" fmla="*/ 6845802 w 6884912"/>
              <a:gd name="connsiteY102" fmla="*/ 24496 h 1161397"/>
              <a:gd name="connsiteX103" fmla="*/ 6884912 w 6884912"/>
              <a:gd name="connsiteY103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38051 w 6884912"/>
              <a:gd name="connsiteY15" fmla="*/ 702034 h 1161397"/>
              <a:gd name="connsiteX16" fmla="*/ 1158800 w 6884912"/>
              <a:gd name="connsiteY16" fmla="*/ 700004 h 1161397"/>
              <a:gd name="connsiteX17" fmla="*/ 1166947 w 6884912"/>
              <a:gd name="connsiteY17" fmla="*/ 700762 h 1161397"/>
              <a:gd name="connsiteX18" fmla="*/ 1178135 w 6884912"/>
              <a:gd name="connsiteY18" fmla="*/ 698631 h 1161397"/>
              <a:gd name="connsiteX19" fmla="*/ 1178301 w 6884912"/>
              <a:gd name="connsiteY19" fmla="*/ 698094 h 1161397"/>
              <a:gd name="connsiteX20" fmla="*/ 1242716 w 6884912"/>
              <a:gd name="connsiteY20" fmla="*/ 698052 h 1161397"/>
              <a:gd name="connsiteX21" fmla="*/ 1299977 w 6884912"/>
              <a:gd name="connsiteY21" fmla="*/ 639196 h 1161397"/>
              <a:gd name="connsiteX22" fmla="*/ 1326190 w 6884912"/>
              <a:gd name="connsiteY22" fmla="*/ 625955 h 1161397"/>
              <a:gd name="connsiteX23" fmla="*/ 1339600 w 6884912"/>
              <a:gd name="connsiteY23" fmla="*/ 616295 h 1161397"/>
              <a:gd name="connsiteX24" fmla="*/ 1340054 w 6884912"/>
              <a:gd name="connsiteY24" fmla="*/ 614022 h 1161397"/>
              <a:gd name="connsiteX25" fmla="*/ 1391606 w 6884912"/>
              <a:gd name="connsiteY25" fmla="*/ 615229 h 1161397"/>
              <a:gd name="connsiteX26" fmla="*/ 1397565 w 6884912"/>
              <a:gd name="connsiteY26" fmla="*/ 611490 h 1161397"/>
              <a:gd name="connsiteX27" fmla="*/ 1432302 w 6884912"/>
              <a:gd name="connsiteY27" fmla="*/ 617267 h 1161397"/>
              <a:gd name="connsiteX28" fmla="*/ 1449644 w 6884912"/>
              <a:gd name="connsiteY28" fmla="*/ 617591 h 1161397"/>
              <a:gd name="connsiteX29" fmla="*/ 1455793 w 6884912"/>
              <a:gd name="connsiteY29" fmla="*/ 623174 h 1161397"/>
              <a:gd name="connsiteX30" fmla="*/ 1480758 w 6884912"/>
              <a:gd name="connsiteY30" fmla="*/ 620863 h 1161397"/>
              <a:gd name="connsiteX31" fmla="*/ 1483154 w 6884912"/>
              <a:gd name="connsiteY31" fmla="*/ 618527 h 1161397"/>
              <a:gd name="connsiteX32" fmla="*/ 1505495 w 6884912"/>
              <a:gd name="connsiteY32" fmla="*/ 624325 h 1161397"/>
              <a:gd name="connsiteX33" fmla="*/ 1526340 w 6884912"/>
              <a:gd name="connsiteY33" fmla="*/ 638496 h 1161397"/>
              <a:gd name="connsiteX34" fmla="*/ 1731986 w 6884912"/>
              <a:gd name="connsiteY34" fmla="*/ 589682 h 1161397"/>
              <a:gd name="connsiteX35" fmla="*/ 1927935 w 6884912"/>
              <a:gd name="connsiteY35" fmla="*/ 628540 h 1161397"/>
              <a:gd name="connsiteX36" fmla="*/ 2039075 w 6884912"/>
              <a:gd name="connsiteY36" fmla="*/ 599964 h 1161397"/>
              <a:gd name="connsiteX37" fmla="*/ 2066980 w 6884912"/>
              <a:gd name="connsiteY37" fmla="*/ 550413 h 1161397"/>
              <a:gd name="connsiteX38" fmla="*/ 2352236 w 6884912"/>
              <a:gd name="connsiteY38" fmla="*/ 519602 h 1161397"/>
              <a:gd name="connsiteX39" fmla="*/ 2420791 w 6884912"/>
              <a:gd name="connsiteY39" fmla="*/ 492826 h 1161397"/>
              <a:gd name="connsiteX40" fmla="*/ 2489932 w 6884912"/>
              <a:gd name="connsiteY40" fmla="*/ 507864 h 1161397"/>
              <a:gd name="connsiteX41" fmla="*/ 2512917 w 6884912"/>
              <a:gd name="connsiteY41" fmla="*/ 489127 h 1161397"/>
              <a:gd name="connsiteX42" fmla="*/ 2516783 w 6884912"/>
              <a:gd name="connsiteY42" fmla="*/ 485473 h 1161397"/>
              <a:gd name="connsiteX43" fmla="*/ 2534360 w 6884912"/>
              <a:gd name="connsiteY43" fmla="*/ 480064 h 1161397"/>
              <a:gd name="connsiteX44" fmla="*/ 2536691 w 6884912"/>
              <a:gd name="connsiteY44" fmla="*/ 467018 h 1161397"/>
              <a:gd name="connsiteX45" fmla="*/ 2561265 w 6884912"/>
              <a:gd name="connsiteY45" fmla="*/ 450623 h 1161397"/>
              <a:gd name="connsiteX46" fmla="*/ 2594349 w 6884912"/>
              <a:gd name="connsiteY46" fmla="*/ 443884 h 1161397"/>
              <a:gd name="connsiteX47" fmla="*/ 2754324 w 6884912"/>
              <a:gd name="connsiteY47" fmla="*/ 424766 h 1161397"/>
              <a:gd name="connsiteX48" fmla="*/ 2848470 w 6884912"/>
              <a:gd name="connsiteY48" fmla="*/ 405966 h 1161397"/>
              <a:gd name="connsiteX49" fmla="*/ 2881772 w 6884912"/>
              <a:gd name="connsiteY49" fmla="*/ 387260 h 1161397"/>
              <a:gd name="connsiteX50" fmla="*/ 2929932 w 6884912"/>
              <a:gd name="connsiteY50" fmla="*/ 368912 h 1161397"/>
              <a:gd name="connsiteX51" fmla="*/ 3013020 w 6884912"/>
              <a:gd name="connsiteY51" fmla="*/ 327578 h 1161397"/>
              <a:gd name="connsiteX52" fmla="*/ 3222191 w 6884912"/>
              <a:gd name="connsiteY52" fmla="*/ 307887 h 1161397"/>
              <a:gd name="connsiteX53" fmla="*/ 3227953 w 6884912"/>
              <a:gd name="connsiteY53" fmla="*/ 297650 h 1161397"/>
              <a:gd name="connsiteX54" fmla="*/ 3510042 w 6884912"/>
              <a:gd name="connsiteY54" fmla="*/ 311820 h 1161397"/>
              <a:gd name="connsiteX55" fmla="*/ 3626773 w 6884912"/>
              <a:gd name="connsiteY55" fmla="*/ 290452 h 1161397"/>
              <a:gd name="connsiteX56" fmla="*/ 3666217 w 6884912"/>
              <a:gd name="connsiteY56" fmla="*/ 273255 h 1161397"/>
              <a:gd name="connsiteX57" fmla="*/ 3732427 w 6884912"/>
              <a:gd name="connsiteY57" fmla="*/ 245039 h 1161397"/>
              <a:gd name="connsiteX58" fmla="*/ 3777022 w 6884912"/>
              <a:gd name="connsiteY58" fmla="*/ 200276 h 1161397"/>
              <a:gd name="connsiteX59" fmla="*/ 3791246 w 6884912"/>
              <a:gd name="connsiteY59" fmla="*/ 189996 h 1161397"/>
              <a:gd name="connsiteX60" fmla="*/ 3819864 w 6884912"/>
              <a:gd name="connsiteY60" fmla="*/ 194605 h 1161397"/>
              <a:gd name="connsiteX61" fmla="*/ 3830398 w 6884912"/>
              <a:gd name="connsiteY61" fmla="*/ 188383 h 1161397"/>
              <a:gd name="connsiteX62" fmla="*/ 3834360 w 6884912"/>
              <a:gd name="connsiteY62" fmla="*/ 188992 h 1161397"/>
              <a:gd name="connsiteX63" fmla="*/ 3843715 w 6884912"/>
              <a:gd name="connsiteY63" fmla="*/ 188752 h 1161397"/>
              <a:gd name="connsiteX64" fmla="*/ 3842609 w 6884912"/>
              <a:gd name="connsiteY64" fmla="*/ 197386 h 1161397"/>
              <a:gd name="connsiteX65" fmla="*/ 3853961 w 6884912"/>
              <a:gd name="connsiteY65" fmla="*/ 213380 h 1161397"/>
              <a:gd name="connsiteX66" fmla="*/ 3907640 w 6884912"/>
              <a:gd name="connsiteY66" fmla="*/ 207568 h 1161397"/>
              <a:gd name="connsiteX67" fmla="*/ 3910449 w 6884912"/>
              <a:gd name="connsiteY67" fmla="*/ 197808 h 1161397"/>
              <a:gd name="connsiteX68" fmla="*/ 3917197 w 6884912"/>
              <a:gd name="connsiteY68" fmla="*/ 196121 h 1161397"/>
              <a:gd name="connsiteX69" fmla="*/ 3922400 w 6884912"/>
              <a:gd name="connsiteY69" fmla="*/ 205056 h 1161397"/>
              <a:gd name="connsiteX70" fmla="*/ 4013061 w 6884912"/>
              <a:gd name="connsiteY70" fmla="*/ 224874 h 1161397"/>
              <a:gd name="connsiteX71" fmla="*/ 4220717 w 6884912"/>
              <a:gd name="connsiteY71" fmla="*/ 192946 h 1161397"/>
              <a:gd name="connsiteX72" fmla="*/ 4228802 w 6884912"/>
              <a:gd name="connsiteY72" fmla="*/ 201468 h 1161397"/>
              <a:gd name="connsiteX73" fmla="*/ 4289361 w 6884912"/>
              <a:gd name="connsiteY73" fmla="*/ 196642 h 1161397"/>
              <a:gd name="connsiteX74" fmla="*/ 4498913 w 6884912"/>
              <a:gd name="connsiteY74" fmla="*/ 118915 h 1161397"/>
              <a:gd name="connsiteX75" fmla="*/ 4617330 w 6884912"/>
              <a:gd name="connsiteY75" fmla="*/ 111163 h 1161397"/>
              <a:gd name="connsiteX76" fmla="*/ 4659778 w 6884912"/>
              <a:gd name="connsiteY76" fmla="*/ 118219 h 1161397"/>
              <a:gd name="connsiteX77" fmla="*/ 4730870 w 6884912"/>
              <a:gd name="connsiteY77" fmla="*/ 129432 h 1161397"/>
              <a:gd name="connsiteX78" fmla="*/ 4844073 w 6884912"/>
              <a:gd name="connsiteY78" fmla="*/ 161768 h 1161397"/>
              <a:gd name="connsiteX79" fmla="*/ 4856454 w 6884912"/>
              <a:gd name="connsiteY79" fmla="*/ 130488 h 1161397"/>
              <a:gd name="connsiteX80" fmla="*/ 4920038 w 6884912"/>
              <a:gd name="connsiteY80" fmla="*/ 140418 h 1161397"/>
              <a:gd name="connsiteX81" fmla="*/ 5016639 w 6884912"/>
              <a:gd name="connsiteY81" fmla="*/ 158905 h 1161397"/>
              <a:gd name="connsiteX82" fmla="*/ 5072009 w 6884912"/>
              <a:gd name="connsiteY82" fmla="*/ 161502 h 1161397"/>
              <a:gd name="connsiteX83" fmla="*/ 5223626 w 6884912"/>
              <a:gd name="connsiteY83" fmla="*/ 177356 h 1161397"/>
              <a:gd name="connsiteX84" fmla="*/ 5375773 w 6884912"/>
              <a:gd name="connsiteY84" fmla="*/ 199913 h 1161397"/>
              <a:gd name="connsiteX85" fmla="*/ 5467502 w 6884912"/>
              <a:gd name="connsiteY85" fmla="*/ 250963 h 1161397"/>
              <a:gd name="connsiteX86" fmla="*/ 5592395 w 6884912"/>
              <a:gd name="connsiteY86" fmla="*/ 265434 h 1161397"/>
              <a:gd name="connsiteX87" fmla="*/ 5613532 w 6884912"/>
              <a:gd name="connsiteY87" fmla="*/ 273379 h 1161397"/>
              <a:gd name="connsiteX88" fmla="*/ 5642173 w 6884912"/>
              <a:gd name="connsiteY88" fmla="*/ 266904 h 1161397"/>
              <a:gd name="connsiteX89" fmla="*/ 5756910 w 6884912"/>
              <a:gd name="connsiteY89" fmla="*/ 239211 h 1161397"/>
              <a:gd name="connsiteX90" fmla="*/ 5846667 w 6884912"/>
              <a:gd name="connsiteY90" fmla="*/ 201786 h 1161397"/>
              <a:gd name="connsiteX91" fmla="*/ 5960732 w 6884912"/>
              <a:gd name="connsiteY91" fmla="*/ 220708 h 1161397"/>
              <a:gd name="connsiteX92" fmla="*/ 6029542 w 6884912"/>
              <a:gd name="connsiteY92" fmla="*/ 210339 h 1161397"/>
              <a:gd name="connsiteX93" fmla="*/ 6141123 w 6884912"/>
              <a:gd name="connsiteY93" fmla="*/ 159923 h 1161397"/>
              <a:gd name="connsiteX94" fmla="*/ 6290640 w 6884912"/>
              <a:gd name="connsiteY94" fmla="*/ 167441 h 1161397"/>
              <a:gd name="connsiteX95" fmla="*/ 6322806 w 6884912"/>
              <a:gd name="connsiteY95" fmla="*/ 213293 h 1161397"/>
              <a:gd name="connsiteX96" fmla="*/ 6380420 w 6884912"/>
              <a:gd name="connsiteY96" fmla="*/ 173195 h 1161397"/>
              <a:gd name="connsiteX97" fmla="*/ 6507891 w 6884912"/>
              <a:gd name="connsiteY97" fmla="*/ 118474 h 1161397"/>
              <a:gd name="connsiteX98" fmla="*/ 6571807 w 6884912"/>
              <a:gd name="connsiteY98" fmla="*/ 98636 h 1161397"/>
              <a:gd name="connsiteX99" fmla="*/ 6671880 w 6884912"/>
              <a:gd name="connsiteY99" fmla="*/ 82931 h 1161397"/>
              <a:gd name="connsiteX100" fmla="*/ 6702266 w 6884912"/>
              <a:gd name="connsiteY100" fmla="*/ 75470 h 1161397"/>
              <a:gd name="connsiteX101" fmla="*/ 6845802 w 6884912"/>
              <a:gd name="connsiteY101" fmla="*/ 24496 h 1161397"/>
              <a:gd name="connsiteX102" fmla="*/ 6884912 w 6884912"/>
              <a:gd name="connsiteY102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38051 w 6884912"/>
              <a:gd name="connsiteY15" fmla="*/ 702034 h 1161397"/>
              <a:gd name="connsiteX16" fmla="*/ 1166947 w 6884912"/>
              <a:gd name="connsiteY16" fmla="*/ 700762 h 1161397"/>
              <a:gd name="connsiteX17" fmla="*/ 1178135 w 6884912"/>
              <a:gd name="connsiteY17" fmla="*/ 698631 h 1161397"/>
              <a:gd name="connsiteX18" fmla="*/ 1178301 w 6884912"/>
              <a:gd name="connsiteY18" fmla="*/ 698094 h 1161397"/>
              <a:gd name="connsiteX19" fmla="*/ 1242716 w 6884912"/>
              <a:gd name="connsiteY19" fmla="*/ 698052 h 1161397"/>
              <a:gd name="connsiteX20" fmla="*/ 1299977 w 6884912"/>
              <a:gd name="connsiteY20" fmla="*/ 639196 h 1161397"/>
              <a:gd name="connsiteX21" fmla="*/ 1326190 w 6884912"/>
              <a:gd name="connsiteY21" fmla="*/ 625955 h 1161397"/>
              <a:gd name="connsiteX22" fmla="*/ 1339600 w 6884912"/>
              <a:gd name="connsiteY22" fmla="*/ 616295 h 1161397"/>
              <a:gd name="connsiteX23" fmla="*/ 1340054 w 6884912"/>
              <a:gd name="connsiteY23" fmla="*/ 614022 h 1161397"/>
              <a:gd name="connsiteX24" fmla="*/ 1391606 w 6884912"/>
              <a:gd name="connsiteY24" fmla="*/ 615229 h 1161397"/>
              <a:gd name="connsiteX25" fmla="*/ 1397565 w 6884912"/>
              <a:gd name="connsiteY25" fmla="*/ 611490 h 1161397"/>
              <a:gd name="connsiteX26" fmla="*/ 1432302 w 6884912"/>
              <a:gd name="connsiteY26" fmla="*/ 617267 h 1161397"/>
              <a:gd name="connsiteX27" fmla="*/ 1449644 w 6884912"/>
              <a:gd name="connsiteY27" fmla="*/ 617591 h 1161397"/>
              <a:gd name="connsiteX28" fmla="*/ 1455793 w 6884912"/>
              <a:gd name="connsiteY28" fmla="*/ 623174 h 1161397"/>
              <a:gd name="connsiteX29" fmla="*/ 1480758 w 6884912"/>
              <a:gd name="connsiteY29" fmla="*/ 620863 h 1161397"/>
              <a:gd name="connsiteX30" fmla="*/ 1483154 w 6884912"/>
              <a:gd name="connsiteY30" fmla="*/ 618527 h 1161397"/>
              <a:gd name="connsiteX31" fmla="*/ 1505495 w 6884912"/>
              <a:gd name="connsiteY31" fmla="*/ 624325 h 1161397"/>
              <a:gd name="connsiteX32" fmla="*/ 1526340 w 6884912"/>
              <a:gd name="connsiteY32" fmla="*/ 638496 h 1161397"/>
              <a:gd name="connsiteX33" fmla="*/ 1731986 w 6884912"/>
              <a:gd name="connsiteY33" fmla="*/ 589682 h 1161397"/>
              <a:gd name="connsiteX34" fmla="*/ 1927935 w 6884912"/>
              <a:gd name="connsiteY34" fmla="*/ 628540 h 1161397"/>
              <a:gd name="connsiteX35" fmla="*/ 2039075 w 6884912"/>
              <a:gd name="connsiteY35" fmla="*/ 599964 h 1161397"/>
              <a:gd name="connsiteX36" fmla="*/ 2066980 w 6884912"/>
              <a:gd name="connsiteY36" fmla="*/ 550413 h 1161397"/>
              <a:gd name="connsiteX37" fmla="*/ 2352236 w 6884912"/>
              <a:gd name="connsiteY37" fmla="*/ 519602 h 1161397"/>
              <a:gd name="connsiteX38" fmla="*/ 2420791 w 6884912"/>
              <a:gd name="connsiteY38" fmla="*/ 492826 h 1161397"/>
              <a:gd name="connsiteX39" fmla="*/ 2489932 w 6884912"/>
              <a:gd name="connsiteY39" fmla="*/ 507864 h 1161397"/>
              <a:gd name="connsiteX40" fmla="*/ 2512917 w 6884912"/>
              <a:gd name="connsiteY40" fmla="*/ 489127 h 1161397"/>
              <a:gd name="connsiteX41" fmla="*/ 2516783 w 6884912"/>
              <a:gd name="connsiteY41" fmla="*/ 485473 h 1161397"/>
              <a:gd name="connsiteX42" fmla="*/ 2534360 w 6884912"/>
              <a:gd name="connsiteY42" fmla="*/ 480064 h 1161397"/>
              <a:gd name="connsiteX43" fmla="*/ 2536691 w 6884912"/>
              <a:gd name="connsiteY43" fmla="*/ 467018 h 1161397"/>
              <a:gd name="connsiteX44" fmla="*/ 2561265 w 6884912"/>
              <a:gd name="connsiteY44" fmla="*/ 450623 h 1161397"/>
              <a:gd name="connsiteX45" fmla="*/ 2594349 w 6884912"/>
              <a:gd name="connsiteY45" fmla="*/ 443884 h 1161397"/>
              <a:gd name="connsiteX46" fmla="*/ 2754324 w 6884912"/>
              <a:gd name="connsiteY46" fmla="*/ 424766 h 1161397"/>
              <a:gd name="connsiteX47" fmla="*/ 2848470 w 6884912"/>
              <a:gd name="connsiteY47" fmla="*/ 405966 h 1161397"/>
              <a:gd name="connsiteX48" fmla="*/ 2881772 w 6884912"/>
              <a:gd name="connsiteY48" fmla="*/ 387260 h 1161397"/>
              <a:gd name="connsiteX49" fmla="*/ 2929932 w 6884912"/>
              <a:gd name="connsiteY49" fmla="*/ 368912 h 1161397"/>
              <a:gd name="connsiteX50" fmla="*/ 3013020 w 6884912"/>
              <a:gd name="connsiteY50" fmla="*/ 327578 h 1161397"/>
              <a:gd name="connsiteX51" fmla="*/ 3222191 w 6884912"/>
              <a:gd name="connsiteY51" fmla="*/ 307887 h 1161397"/>
              <a:gd name="connsiteX52" fmla="*/ 3227953 w 6884912"/>
              <a:gd name="connsiteY52" fmla="*/ 297650 h 1161397"/>
              <a:gd name="connsiteX53" fmla="*/ 3510042 w 6884912"/>
              <a:gd name="connsiteY53" fmla="*/ 311820 h 1161397"/>
              <a:gd name="connsiteX54" fmla="*/ 3626773 w 6884912"/>
              <a:gd name="connsiteY54" fmla="*/ 290452 h 1161397"/>
              <a:gd name="connsiteX55" fmla="*/ 3666217 w 6884912"/>
              <a:gd name="connsiteY55" fmla="*/ 273255 h 1161397"/>
              <a:gd name="connsiteX56" fmla="*/ 3732427 w 6884912"/>
              <a:gd name="connsiteY56" fmla="*/ 245039 h 1161397"/>
              <a:gd name="connsiteX57" fmla="*/ 3777022 w 6884912"/>
              <a:gd name="connsiteY57" fmla="*/ 200276 h 1161397"/>
              <a:gd name="connsiteX58" fmla="*/ 3791246 w 6884912"/>
              <a:gd name="connsiteY58" fmla="*/ 189996 h 1161397"/>
              <a:gd name="connsiteX59" fmla="*/ 3819864 w 6884912"/>
              <a:gd name="connsiteY59" fmla="*/ 194605 h 1161397"/>
              <a:gd name="connsiteX60" fmla="*/ 3830398 w 6884912"/>
              <a:gd name="connsiteY60" fmla="*/ 188383 h 1161397"/>
              <a:gd name="connsiteX61" fmla="*/ 3834360 w 6884912"/>
              <a:gd name="connsiteY61" fmla="*/ 188992 h 1161397"/>
              <a:gd name="connsiteX62" fmla="*/ 3843715 w 6884912"/>
              <a:gd name="connsiteY62" fmla="*/ 188752 h 1161397"/>
              <a:gd name="connsiteX63" fmla="*/ 3842609 w 6884912"/>
              <a:gd name="connsiteY63" fmla="*/ 197386 h 1161397"/>
              <a:gd name="connsiteX64" fmla="*/ 3853961 w 6884912"/>
              <a:gd name="connsiteY64" fmla="*/ 213380 h 1161397"/>
              <a:gd name="connsiteX65" fmla="*/ 3907640 w 6884912"/>
              <a:gd name="connsiteY65" fmla="*/ 207568 h 1161397"/>
              <a:gd name="connsiteX66" fmla="*/ 3910449 w 6884912"/>
              <a:gd name="connsiteY66" fmla="*/ 197808 h 1161397"/>
              <a:gd name="connsiteX67" fmla="*/ 3917197 w 6884912"/>
              <a:gd name="connsiteY67" fmla="*/ 196121 h 1161397"/>
              <a:gd name="connsiteX68" fmla="*/ 3922400 w 6884912"/>
              <a:gd name="connsiteY68" fmla="*/ 205056 h 1161397"/>
              <a:gd name="connsiteX69" fmla="*/ 4013061 w 6884912"/>
              <a:gd name="connsiteY69" fmla="*/ 224874 h 1161397"/>
              <a:gd name="connsiteX70" fmla="*/ 4220717 w 6884912"/>
              <a:gd name="connsiteY70" fmla="*/ 192946 h 1161397"/>
              <a:gd name="connsiteX71" fmla="*/ 4228802 w 6884912"/>
              <a:gd name="connsiteY71" fmla="*/ 201468 h 1161397"/>
              <a:gd name="connsiteX72" fmla="*/ 4289361 w 6884912"/>
              <a:gd name="connsiteY72" fmla="*/ 196642 h 1161397"/>
              <a:gd name="connsiteX73" fmla="*/ 4498913 w 6884912"/>
              <a:gd name="connsiteY73" fmla="*/ 118915 h 1161397"/>
              <a:gd name="connsiteX74" fmla="*/ 4617330 w 6884912"/>
              <a:gd name="connsiteY74" fmla="*/ 111163 h 1161397"/>
              <a:gd name="connsiteX75" fmla="*/ 4659778 w 6884912"/>
              <a:gd name="connsiteY75" fmla="*/ 118219 h 1161397"/>
              <a:gd name="connsiteX76" fmla="*/ 4730870 w 6884912"/>
              <a:gd name="connsiteY76" fmla="*/ 129432 h 1161397"/>
              <a:gd name="connsiteX77" fmla="*/ 4844073 w 6884912"/>
              <a:gd name="connsiteY77" fmla="*/ 161768 h 1161397"/>
              <a:gd name="connsiteX78" fmla="*/ 4856454 w 6884912"/>
              <a:gd name="connsiteY78" fmla="*/ 130488 h 1161397"/>
              <a:gd name="connsiteX79" fmla="*/ 4920038 w 6884912"/>
              <a:gd name="connsiteY79" fmla="*/ 140418 h 1161397"/>
              <a:gd name="connsiteX80" fmla="*/ 5016639 w 6884912"/>
              <a:gd name="connsiteY80" fmla="*/ 158905 h 1161397"/>
              <a:gd name="connsiteX81" fmla="*/ 5072009 w 6884912"/>
              <a:gd name="connsiteY81" fmla="*/ 161502 h 1161397"/>
              <a:gd name="connsiteX82" fmla="*/ 5223626 w 6884912"/>
              <a:gd name="connsiteY82" fmla="*/ 177356 h 1161397"/>
              <a:gd name="connsiteX83" fmla="*/ 5375773 w 6884912"/>
              <a:gd name="connsiteY83" fmla="*/ 199913 h 1161397"/>
              <a:gd name="connsiteX84" fmla="*/ 5467502 w 6884912"/>
              <a:gd name="connsiteY84" fmla="*/ 250963 h 1161397"/>
              <a:gd name="connsiteX85" fmla="*/ 5592395 w 6884912"/>
              <a:gd name="connsiteY85" fmla="*/ 265434 h 1161397"/>
              <a:gd name="connsiteX86" fmla="*/ 5613532 w 6884912"/>
              <a:gd name="connsiteY86" fmla="*/ 273379 h 1161397"/>
              <a:gd name="connsiteX87" fmla="*/ 5642173 w 6884912"/>
              <a:gd name="connsiteY87" fmla="*/ 266904 h 1161397"/>
              <a:gd name="connsiteX88" fmla="*/ 5756910 w 6884912"/>
              <a:gd name="connsiteY88" fmla="*/ 239211 h 1161397"/>
              <a:gd name="connsiteX89" fmla="*/ 5846667 w 6884912"/>
              <a:gd name="connsiteY89" fmla="*/ 201786 h 1161397"/>
              <a:gd name="connsiteX90" fmla="*/ 5960732 w 6884912"/>
              <a:gd name="connsiteY90" fmla="*/ 220708 h 1161397"/>
              <a:gd name="connsiteX91" fmla="*/ 6029542 w 6884912"/>
              <a:gd name="connsiteY91" fmla="*/ 210339 h 1161397"/>
              <a:gd name="connsiteX92" fmla="*/ 6141123 w 6884912"/>
              <a:gd name="connsiteY92" fmla="*/ 159923 h 1161397"/>
              <a:gd name="connsiteX93" fmla="*/ 6290640 w 6884912"/>
              <a:gd name="connsiteY93" fmla="*/ 167441 h 1161397"/>
              <a:gd name="connsiteX94" fmla="*/ 6322806 w 6884912"/>
              <a:gd name="connsiteY94" fmla="*/ 213293 h 1161397"/>
              <a:gd name="connsiteX95" fmla="*/ 6380420 w 6884912"/>
              <a:gd name="connsiteY95" fmla="*/ 173195 h 1161397"/>
              <a:gd name="connsiteX96" fmla="*/ 6507891 w 6884912"/>
              <a:gd name="connsiteY96" fmla="*/ 118474 h 1161397"/>
              <a:gd name="connsiteX97" fmla="*/ 6571807 w 6884912"/>
              <a:gd name="connsiteY97" fmla="*/ 98636 h 1161397"/>
              <a:gd name="connsiteX98" fmla="*/ 6671880 w 6884912"/>
              <a:gd name="connsiteY98" fmla="*/ 82931 h 1161397"/>
              <a:gd name="connsiteX99" fmla="*/ 6702266 w 6884912"/>
              <a:gd name="connsiteY99" fmla="*/ 75470 h 1161397"/>
              <a:gd name="connsiteX100" fmla="*/ 6845802 w 6884912"/>
              <a:gd name="connsiteY100" fmla="*/ 24496 h 1161397"/>
              <a:gd name="connsiteX101" fmla="*/ 6884912 w 6884912"/>
              <a:gd name="connsiteY101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38051 w 6884912"/>
              <a:gd name="connsiteY15" fmla="*/ 702034 h 1161397"/>
              <a:gd name="connsiteX16" fmla="*/ 1178135 w 6884912"/>
              <a:gd name="connsiteY16" fmla="*/ 698631 h 1161397"/>
              <a:gd name="connsiteX17" fmla="*/ 1178301 w 6884912"/>
              <a:gd name="connsiteY17" fmla="*/ 698094 h 1161397"/>
              <a:gd name="connsiteX18" fmla="*/ 1242716 w 6884912"/>
              <a:gd name="connsiteY18" fmla="*/ 698052 h 1161397"/>
              <a:gd name="connsiteX19" fmla="*/ 1299977 w 6884912"/>
              <a:gd name="connsiteY19" fmla="*/ 639196 h 1161397"/>
              <a:gd name="connsiteX20" fmla="*/ 1326190 w 6884912"/>
              <a:gd name="connsiteY20" fmla="*/ 625955 h 1161397"/>
              <a:gd name="connsiteX21" fmla="*/ 1339600 w 6884912"/>
              <a:gd name="connsiteY21" fmla="*/ 616295 h 1161397"/>
              <a:gd name="connsiteX22" fmla="*/ 1340054 w 6884912"/>
              <a:gd name="connsiteY22" fmla="*/ 614022 h 1161397"/>
              <a:gd name="connsiteX23" fmla="*/ 1391606 w 6884912"/>
              <a:gd name="connsiteY23" fmla="*/ 615229 h 1161397"/>
              <a:gd name="connsiteX24" fmla="*/ 1397565 w 6884912"/>
              <a:gd name="connsiteY24" fmla="*/ 611490 h 1161397"/>
              <a:gd name="connsiteX25" fmla="*/ 1432302 w 6884912"/>
              <a:gd name="connsiteY25" fmla="*/ 617267 h 1161397"/>
              <a:gd name="connsiteX26" fmla="*/ 1449644 w 6884912"/>
              <a:gd name="connsiteY26" fmla="*/ 617591 h 1161397"/>
              <a:gd name="connsiteX27" fmla="*/ 1455793 w 6884912"/>
              <a:gd name="connsiteY27" fmla="*/ 623174 h 1161397"/>
              <a:gd name="connsiteX28" fmla="*/ 1480758 w 6884912"/>
              <a:gd name="connsiteY28" fmla="*/ 620863 h 1161397"/>
              <a:gd name="connsiteX29" fmla="*/ 1483154 w 6884912"/>
              <a:gd name="connsiteY29" fmla="*/ 618527 h 1161397"/>
              <a:gd name="connsiteX30" fmla="*/ 1505495 w 6884912"/>
              <a:gd name="connsiteY30" fmla="*/ 624325 h 1161397"/>
              <a:gd name="connsiteX31" fmla="*/ 1526340 w 6884912"/>
              <a:gd name="connsiteY31" fmla="*/ 638496 h 1161397"/>
              <a:gd name="connsiteX32" fmla="*/ 1731986 w 6884912"/>
              <a:gd name="connsiteY32" fmla="*/ 589682 h 1161397"/>
              <a:gd name="connsiteX33" fmla="*/ 1927935 w 6884912"/>
              <a:gd name="connsiteY33" fmla="*/ 628540 h 1161397"/>
              <a:gd name="connsiteX34" fmla="*/ 2039075 w 6884912"/>
              <a:gd name="connsiteY34" fmla="*/ 599964 h 1161397"/>
              <a:gd name="connsiteX35" fmla="*/ 2066980 w 6884912"/>
              <a:gd name="connsiteY35" fmla="*/ 550413 h 1161397"/>
              <a:gd name="connsiteX36" fmla="*/ 2352236 w 6884912"/>
              <a:gd name="connsiteY36" fmla="*/ 519602 h 1161397"/>
              <a:gd name="connsiteX37" fmla="*/ 2420791 w 6884912"/>
              <a:gd name="connsiteY37" fmla="*/ 492826 h 1161397"/>
              <a:gd name="connsiteX38" fmla="*/ 2489932 w 6884912"/>
              <a:gd name="connsiteY38" fmla="*/ 507864 h 1161397"/>
              <a:gd name="connsiteX39" fmla="*/ 2512917 w 6884912"/>
              <a:gd name="connsiteY39" fmla="*/ 489127 h 1161397"/>
              <a:gd name="connsiteX40" fmla="*/ 2516783 w 6884912"/>
              <a:gd name="connsiteY40" fmla="*/ 485473 h 1161397"/>
              <a:gd name="connsiteX41" fmla="*/ 2534360 w 6884912"/>
              <a:gd name="connsiteY41" fmla="*/ 480064 h 1161397"/>
              <a:gd name="connsiteX42" fmla="*/ 2536691 w 6884912"/>
              <a:gd name="connsiteY42" fmla="*/ 467018 h 1161397"/>
              <a:gd name="connsiteX43" fmla="*/ 2561265 w 6884912"/>
              <a:gd name="connsiteY43" fmla="*/ 450623 h 1161397"/>
              <a:gd name="connsiteX44" fmla="*/ 2594349 w 6884912"/>
              <a:gd name="connsiteY44" fmla="*/ 443884 h 1161397"/>
              <a:gd name="connsiteX45" fmla="*/ 2754324 w 6884912"/>
              <a:gd name="connsiteY45" fmla="*/ 424766 h 1161397"/>
              <a:gd name="connsiteX46" fmla="*/ 2848470 w 6884912"/>
              <a:gd name="connsiteY46" fmla="*/ 405966 h 1161397"/>
              <a:gd name="connsiteX47" fmla="*/ 2881772 w 6884912"/>
              <a:gd name="connsiteY47" fmla="*/ 387260 h 1161397"/>
              <a:gd name="connsiteX48" fmla="*/ 2929932 w 6884912"/>
              <a:gd name="connsiteY48" fmla="*/ 368912 h 1161397"/>
              <a:gd name="connsiteX49" fmla="*/ 3013020 w 6884912"/>
              <a:gd name="connsiteY49" fmla="*/ 327578 h 1161397"/>
              <a:gd name="connsiteX50" fmla="*/ 3222191 w 6884912"/>
              <a:gd name="connsiteY50" fmla="*/ 307887 h 1161397"/>
              <a:gd name="connsiteX51" fmla="*/ 3227953 w 6884912"/>
              <a:gd name="connsiteY51" fmla="*/ 297650 h 1161397"/>
              <a:gd name="connsiteX52" fmla="*/ 3510042 w 6884912"/>
              <a:gd name="connsiteY52" fmla="*/ 311820 h 1161397"/>
              <a:gd name="connsiteX53" fmla="*/ 3626773 w 6884912"/>
              <a:gd name="connsiteY53" fmla="*/ 290452 h 1161397"/>
              <a:gd name="connsiteX54" fmla="*/ 3666217 w 6884912"/>
              <a:gd name="connsiteY54" fmla="*/ 273255 h 1161397"/>
              <a:gd name="connsiteX55" fmla="*/ 3732427 w 6884912"/>
              <a:gd name="connsiteY55" fmla="*/ 245039 h 1161397"/>
              <a:gd name="connsiteX56" fmla="*/ 3777022 w 6884912"/>
              <a:gd name="connsiteY56" fmla="*/ 200276 h 1161397"/>
              <a:gd name="connsiteX57" fmla="*/ 3791246 w 6884912"/>
              <a:gd name="connsiteY57" fmla="*/ 189996 h 1161397"/>
              <a:gd name="connsiteX58" fmla="*/ 3819864 w 6884912"/>
              <a:gd name="connsiteY58" fmla="*/ 194605 h 1161397"/>
              <a:gd name="connsiteX59" fmla="*/ 3830398 w 6884912"/>
              <a:gd name="connsiteY59" fmla="*/ 188383 h 1161397"/>
              <a:gd name="connsiteX60" fmla="*/ 3834360 w 6884912"/>
              <a:gd name="connsiteY60" fmla="*/ 188992 h 1161397"/>
              <a:gd name="connsiteX61" fmla="*/ 3843715 w 6884912"/>
              <a:gd name="connsiteY61" fmla="*/ 188752 h 1161397"/>
              <a:gd name="connsiteX62" fmla="*/ 3842609 w 6884912"/>
              <a:gd name="connsiteY62" fmla="*/ 197386 h 1161397"/>
              <a:gd name="connsiteX63" fmla="*/ 3853961 w 6884912"/>
              <a:gd name="connsiteY63" fmla="*/ 213380 h 1161397"/>
              <a:gd name="connsiteX64" fmla="*/ 3907640 w 6884912"/>
              <a:gd name="connsiteY64" fmla="*/ 207568 h 1161397"/>
              <a:gd name="connsiteX65" fmla="*/ 3910449 w 6884912"/>
              <a:gd name="connsiteY65" fmla="*/ 197808 h 1161397"/>
              <a:gd name="connsiteX66" fmla="*/ 3917197 w 6884912"/>
              <a:gd name="connsiteY66" fmla="*/ 196121 h 1161397"/>
              <a:gd name="connsiteX67" fmla="*/ 3922400 w 6884912"/>
              <a:gd name="connsiteY67" fmla="*/ 205056 h 1161397"/>
              <a:gd name="connsiteX68" fmla="*/ 4013061 w 6884912"/>
              <a:gd name="connsiteY68" fmla="*/ 224874 h 1161397"/>
              <a:gd name="connsiteX69" fmla="*/ 4220717 w 6884912"/>
              <a:gd name="connsiteY69" fmla="*/ 192946 h 1161397"/>
              <a:gd name="connsiteX70" fmla="*/ 4228802 w 6884912"/>
              <a:gd name="connsiteY70" fmla="*/ 201468 h 1161397"/>
              <a:gd name="connsiteX71" fmla="*/ 4289361 w 6884912"/>
              <a:gd name="connsiteY71" fmla="*/ 196642 h 1161397"/>
              <a:gd name="connsiteX72" fmla="*/ 4498913 w 6884912"/>
              <a:gd name="connsiteY72" fmla="*/ 118915 h 1161397"/>
              <a:gd name="connsiteX73" fmla="*/ 4617330 w 6884912"/>
              <a:gd name="connsiteY73" fmla="*/ 111163 h 1161397"/>
              <a:gd name="connsiteX74" fmla="*/ 4659778 w 6884912"/>
              <a:gd name="connsiteY74" fmla="*/ 118219 h 1161397"/>
              <a:gd name="connsiteX75" fmla="*/ 4730870 w 6884912"/>
              <a:gd name="connsiteY75" fmla="*/ 129432 h 1161397"/>
              <a:gd name="connsiteX76" fmla="*/ 4844073 w 6884912"/>
              <a:gd name="connsiteY76" fmla="*/ 161768 h 1161397"/>
              <a:gd name="connsiteX77" fmla="*/ 4856454 w 6884912"/>
              <a:gd name="connsiteY77" fmla="*/ 130488 h 1161397"/>
              <a:gd name="connsiteX78" fmla="*/ 4920038 w 6884912"/>
              <a:gd name="connsiteY78" fmla="*/ 140418 h 1161397"/>
              <a:gd name="connsiteX79" fmla="*/ 5016639 w 6884912"/>
              <a:gd name="connsiteY79" fmla="*/ 158905 h 1161397"/>
              <a:gd name="connsiteX80" fmla="*/ 5072009 w 6884912"/>
              <a:gd name="connsiteY80" fmla="*/ 161502 h 1161397"/>
              <a:gd name="connsiteX81" fmla="*/ 5223626 w 6884912"/>
              <a:gd name="connsiteY81" fmla="*/ 177356 h 1161397"/>
              <a:gd name="connsiteX82" fmla="*/ 5375773 w 6884912"/>
              <a:gd name="connsiteY82" fmla="*/ 199913 h 1161397"/>
              <a:gd name="connsiteX83" fmla="*/ 5467502 w 6884912"/>
              <a:gd name="connsiteY83" fmla="*/ 250963 h 1161397"/>
              <a:gd name="connsiteX84" fmla="*/ 5592395 w 6884912"/>
              <a:gd name="connsiteY84" fmla="*/ 265434 h 1161397"/>
              <a:gd name="connsiteX85" fmla="*/ 5613532 w 6884912"/>
              <a:gd name="connsiteY85" fmla="*/ 273379 h 1161397"/>
              <a:gd name="connsiteX86" fmla="*/ 5642173 w 6884912"/>
              <a:gd name="connsiteY86" fmla="*/ 266904 h 1161397"/>
              <a:gd name="connsiteX87" fmla="*/ 5756910 w 6884912"/>
              <a:gd name="connsiteY87" fmla="*/ 239211 h 1161397"/>
              <a:gd name="connsiteX88" fmla="*/ 5846667 w 6884912"/>
              <a:gd name="connsiteY88" fmla="*/ 201786 h 1161397"/>
              <a:gd name="connsiteX89" fmla="*/ 5960732 w 6884912"/>
              <a:gd name="connsiteY89" fmla="*/ 220708 h 1161397"/>
              <a:gd name="connsiteX90" fmla="*/ 6029542 w 6884912"/>
              <a:gd name="connsiteY90" fmla="*/ 210339 h 1161397"/>
              <a:gd name="connsiteX91" fmla="*/ 6141123 w 6884912"/>
              <a:gd name="connsiteY91" fmla="*/ 159923 h 1161397"/>
              <a:gd name="connsiteX92" fmla="*/ 6290640 w 6884912"/>
              <a:gd name="connsiteY92" fmla="*/ 167441 h 1161397"/>
              <a:gd name="connsiteX93" fmla="*/ 6322806 w 6884912"/>
              <a:gd name="connsiteY93" fmla="*/ 213293 h 1161397"/>
              <a:gd name="connsiteX94" fmla="*/ 6380420 w 6884912"/>
              <a:gd name="connsiteY94" fmla="*/ 173195 h 1161397"/>
              <a:gd name="connsiteX95" fmla="*/ 6507891 w 6884912"/>
              <a:gd name="connsiteY95" fmla="*/ 118474 h 1161397"/>
              <a:gd name="connsiteX96" fmla="*/ 6571807 w 6884912"/>
              <a:gd name="connsiteY96" fmla="*/ 98636 h 1161397"/>
              <a:gd name="connsiteX97" fmla="*/ 6671880 w 6884912"/>
              <a:gd name="connsiteY97" fmla="*/ 82931 h 1161397"/>
              <a:gd name="connsiteX98" fmla="*/ 6702266 w 6884912"/>
              <a:gd name="connsiteY98" fmla="*/ 75470 h 1161397"/>
              <a:gd name="connsiteX99" fmla="*/ 6845802 w 6884912"/>
              <a:gd name="connsiteY99" fmla="*/ 24496 h 1161397"/>
              <a:gd name="connsiteX100" fmla="*/ 6884912 w 6884912"/>
              <a:gd name="connsiteY100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78135 w 6884912"/>
              <a:gd name="connsiteY15" fmla="*/ 698631 h 1161397"/>
              <a:gd name="connsiteX16" fmla="*/ 1178301 w 6884912"/>
              <a:gd name="connsiteY16" fmla="*/ 698094 h 1161397"/>
              <a:gd name="connsiteX17" fmla="*/ 1242716 w 6884912"/>
              <a:gd name="connsiteY17" fmla="*/ 698052 h 1161397"/>
              <a:gd name="connsiteX18" fmla="*/ 1299977 w 6884912"/>
              <a:gd name="connsiteY18" fmla="*/ 639196 h 1161397"/>
              <a:gd name="connsiteX19" fmla="*/ 1326190 w 6884912"/>
              <a:gd name="connsiteY19" fmla="*/ 625955 h 1161397"/>
              <a:gd name="connsiteX20" fmla="*/ 1339600 w 6884912"/>
              <a:gd name="connsiteY20" fmla="*/ 616295 h 1161397"/>
              <a:gd name="connsiteX21" fmla="*/ 1340054 w 6884912"/>
              <a:gd name="connsiteY21" fmla="*/ 614022 h 1161397"/>
              <a:gd name="connsiteX22" fmla="*/ 1391606 w 6884912"/>
              <a:gd name="connsiteY22" fmla="*/ 615229 h 1161397"/>
              <a:gd name="connsiteX23" fmla="*/ 1397565 w 6884912"/>
              <a:gd name="connsiteY23" fmla="*/ 611490 h 1161397"/>
              <a:gd name="connsiteX24" fmla="*/ 1432302 w 6884912"/>
              <a:gd name="connsiteY24" fmla="*/ 617267 h 1161397"/>
              <a:gd name="connsiteX25" fmla="*/ 1449644 w 6884912"/>
              <a:gd name="connsiteY25" fmla="*/ 617591 h 1161397"/>
              <a:gd name="connsiteX26" fmla="*/ 1455793 w 6884912"/>
              <a:gd name="connsiteY26" fmla="*/ 623174 h 1161397"/>
              <a:gd name="connsiteX27" fmla="*/ 1480758 w 6884912"/>
              <a:gd name="connsiteY27" fmla="*/ 620863 h 1161397"/>
              <a:gd name="connsiteX28" fmla="*/ 1483154 w 6884912"/>
              <a:gd name="connsiteY28" fmla="*/ 618527 h 1161397"/>
              <a:gd name="connsiteX29" fmla="*/ 1505495 w 6884912"/>
              <a:gd name="connsiteY29" fmla="*/ 624325 h 1161397"/>
              <a:gd name="connsiteX30" fmla="*/ 1526340 w 6884912"/>
              <a:gd name="connsiteY30" fmla="*/ 638496 h 1161397"/>
              <a:gd name="connsiteX31" fmla="*/ 1731986 w 6884912"/>
              <a:gd name="connsiteY31" fmla="*/ 589682 h 1161397"/>
              <a:gd name="connsiteX32" fmla="*/ 1927935 w 6884912"/>
              <a:gd name="connsiteY32" fmla="*/ 628540 h 1161397"/>
              <a:gd name="connsiteX33" fmla="*/ 2039075 w 6884912"/>
              <a:gd name="connsiteY33" fmla="*/ 599964 h 1161397"/>
              <a:gd name="connsiteX34" fmla="*/ 2066980 w 6884912"/>
              <a:gd name="connsiteY34" fmla="*/ 550413 h 1161397"/>
              <a:gd name="connsiteX35" fmla="*/ 2352236 w 6884912"/>
              <a:gd name="connsiteY35" fmla="*/ 519602 h 1161397"/>
              <a:gd name="connsiteX36" fmla="*/ 2420791 w 6884912"/>
              <a:gd name="connsiteY36" fmla="*/ 492826 h 1161397"/>
              <a:gd name="connsiteX37" fmla="*/ 2489932 w 6884912"/>
              <a:gd name="connsiteY37" fmla="*/ 507864 h 1161397"/>
              <a:gd name="connsiteX38" fmla="*/ 2512917 w 6884912"/>
              <a:gd name="connsiteY38" fmla="*/ 489127 h 1161397"/>
              <a:gd name="connsiteX39" fmla="*/ 2516783 w 6884912"/>
              <a:gd name="connsiteY39" fmla="*/ 485473 h 1161397"/>
              <a:gd name="connsiteX40" fmla="*/ 2534360 w 6884912"/>
              <a:gd name="connsiteY40" fmla="*/ 480064 h 1161397"/>
              <a:gd name="connsiteX41" fmla="*/ 2536691 w 6884912"/>
              <a:gd name="connsiteY41" fmla="*/ 467018 h 1161397"/>
              <a:gd name="connsiteX42" fmla="*/ 2561265 w 6884912"/>
              <a:gd name="connsiteY42" fmla="*/ 450623 h 1161397"/>
              <a:gd name="connsiteX43" fmla="*/ 2594349 w 6884912"/>
              <a:gd name="connsiteY43" fmla="*/ 443884 h 1161397"/>
              <a:gd name="connsiteX44" fmla="*/ 2754324 w 6884912"/>
              <a:gd name="connsiteY44" fmla="*/ 424766 h 1161397"/>
              <a:gd name="connsiteX45" fmla="*/ 2848470 w 6884912"/>
              <a:gd name="connsiteY45" fmla="*/ 405966 h 1161397"/>
              <a:gd name="connsiteX46" fmla="*/ 2881772 w 6884912"/>
              <a:gd name="connsiteY46" fmla="*/ 387260 h 1161397"/>
              <a:gd name="connsiteX47" fmla="*/ 2929932 w 6884912"/>
              <a:gd name="connsiteY47" fmla="*/ 368912 h 1161397"/>
              <a:gd name="connsiteX48" fmla="*/ 3013020 w 6884912"/>
              <a:gd name="connsiteY48" fmla="*/ 327578 h 1161397"/>
              <a:gd name="connsiteX49" fmla="*/ 3222191 w 6884912"/>
              <a:gd name="connsiteY49" fmla="*/ 307887 h 1161397"/>
              <a:gd name="connsiteX50" fmla="*/ 3227953 w 6884912"/>
              <a:gd name="connsiteY50" fmla="*/ 297650 h 1161397"/>
              <a:gd name="connsiteX51" fmla="*/ 3510042 w 6884912"/>
              <a:gd name="connsiteY51" fmla="*/ 311820 h 1161397"/>
              <a:gd name="connsiteX52" fmla="*/ 3626773 w 6884912"/>
              <a:gd name="connsiteY52" fmla="*/ 290452 h 1161397"/>
              <a:gd name="connsiteX53" fmla="*/ 3666217 w 6884912"/>
              <a:gd name="connsiteY53" fmla="*/ 273255 h 1161397"/>
              <a:gd name="connsiteX54" fmla="*/ 3732427 w 6884912"/>
              <a:gd name="connsiteY54" fmla="*/ 245039 h 1161397"/>
              <a:gd name="connsiteX55" fmla="*/ 3777022 w 6884912"/>
              <a:gd name="connsiteY55" fmla="*/ 200276 h 1161397"/>
              <a:gd name="connsiteX56" fmla="*/ 3791246 w 6884912"/>
              <a:gd name="connsiteY56" fmla="*/ 189996 h 1161397"/>
              <a:gd name="connsiteX57" fmla="*/ 3819864 w 6884912"/>
              <a:gd name="connsiteY57" fmla="*/ 194605 h 1161397"/>
              <a:gd name="connsiteX58" fmla="*/ 3830398 w 6884912"/>
              <a:gd name="connsiteY58" fmla="*/ 188383 h 1161397"/>
              <a:gd name="connsiteX59" fmla="*/ 3834360 w 6884912"/>
              <a:gd name="connsiteY59" fmla="*/ 188992 h 1161397"/>
              <a:gd name="connsiteX60" fmla="*/ 3843715 w 6884912"/>
              <a:gd name="connsiteY60" fmla="*/ 188752 h 1161397"/>
              <a:gd name="connsiteX61" fmla="*/ 3842609 w 6884912"/>
              <a:gd name="connsiteY61" fmla="*/ 197386 h 1161397"/>
              <a:gd name="connsiteX62" fmla="*/ 3853961 w 6884912"/>
              <a:gd name="connsiteY62" fmla="*/ 213380 h 1161397"/>
              <a:gd name="connsiteX63" fmla="*/ 3907640 w 6884912"/>
              <a:gd name="connsiteY63" fmla="*/ 207568 h 1161397"/>
              <a:gd name="connsiteX64" fmla="*/ 3910449 w 6884912"/>
              <a:gd name="connsiteY64" fmla="*/ 197808 h 1161397"/>
              <a:gd name="connsiteX65" fmla="*/ 3917197 w 6884912"/>
              <a:gd name="connsiteY65" fmla="*/ 196121 h 1161397"/>
              <a:gd name="connsiteX66" fmla="*/ 3922400 w 6884912"/>
              <a:gd name="connsiteY66" fmla="*/ 205056 h 1161397"/>
              <a:gd name="connsiteX67" fmla="*/ 4013061 w 6884912"/>
              <a:gd name="connsiteY67" fmla="*/ 224874 h 1161397"/>
              <a:gd name="connsiteX68" fmla="*/ 4220717 w 6884912"/>
              <a:gd name="connsiteY68" fmla="*/ 192946 h 1161397"/>
              <a:gd name="connsiteX69" fmla="*/ 4228802 w 6884912"/>
              <a:gd name="connsiteY69" fmla="*/ 201468 h 1161397"/>
              <a:gd name="connsiteX70" fmla="*/ 4289361 w 6884912"/>
              <a:gd name="connsiteY70" fmla="*/ 196642 h 1161397"/>
              <a:gd name="connsiteX71" fmla="*/ 4498913 w 6884912"/>
              <a:gd name="connsiteY71" fmla="*/ 118915 h 1161397"/>
              <a:gd name="connsiteX72" fmla="*/ 4617330 w 6884912"/>
              <a:gd name="connsiteY72" fmla="*/ 111163 h 1161397"/>
              <a:gd name="connsiteX73" fmla="*/ 4659778 w 6884912"/>
              <a:gd name="connsiteY73" fmla="*/ 118219 h 1161397"/>
              <a:gd name="connsiteX74" fmla="*/ 4730870 w 6884912"/>
              <a:gd name="connsiteY74" fmla="*/ 129432 h 1161397"/>
              <a:gd name="connsiteX75" fmla="*/ 4844073 w 6884912"/>
              <a:gd name="connsiteY75" fmla="*/ 161768 h 1161397"/>
              <a:gd name="connsiteX76" fmla="*/ 4856454 w 6884912"/>
              <a:gd name="connsiteY76" fmla="*/ 130488 h 1161397"/>
              <a:gd name="connsiteX77" fmla="*/ 4920038 w 6884912"/>
              <a:gd name="connsiteY77" fmla="*/ 140418 h 1161397"/>
              <a:gd name="connsiteX78" fmla="*/ 5016639 w 6884912"/>
              <a:gd name="connsiteY78" fmla="*/ 158905 h 1161397"/>
              <a:gd name="connsiteX79" fmla="*/ 5072009 w 6884912"/>
              <a:gd name="connsiteY79" fmla="*/ 161502 h 1161397"/>
              <a:gd name="connsiteX80" fmla="*/ 5223626 w 6884912"/>
              <a:gd name="connsiteY80" fmla="*/ 177356 h 1161397"/>
              <a:gd name="connsiteX81" fmla="*/ 5375773 w 6884912"/>
              <a:gd name="connsiteY81" fmla="*/ 199913 h 1161397"/>
              <a:gd name="connsiteX82" fmla="*/ 5467502 w 6884912"/>
              <a:gd name="connsiteY82" fmla="*/ 250963 h 1161397"/>
              <a:gd name="connsiteX83" fmla="*/ 5592395 w 6884912"/>
              <a:gd name="connsiteY83" fmla="*/ 265434 h 1161397"/>
              <a:gd name="connsiteX84" fmla="*/ 5613532 w 6884912"/>
              <a:gd name="connsiteY84" fmla="*/ 273379 h 1161397"/>
              <a:gd name="connsiteX85" fmla="*/ 5642173 w 6884912"/>
              <a:gd name="connsiteY85" fmla="*/ 266904 h 1161397"/>
              <a:gd name="connsiteX86" fmla="*/ 5756910 w 6884912"/>
              <a:gd name="connsiteY86" fmla="*/ 239211 h 1161397"/>
              <a:gd name="connsiteX87" fmla="*/ 5846667 w 6884912"/>
              <a:gd name="connsiteY87" fmla="*/ 201786 h 1161397"/>
              <a:gd name="connsiteX88" fmla="*/ 5960732 w 6884912"/>
              <a:gd name="connsiteY88" fmla="*/ 220708 h 1161397"/>
              <a:gd name="connsiteX89" fmla="*/ 6029542 w 6884912"/>
              <a:gd name="connsiteY89" fmla="*/ 210339 h 1161397"/>
              <a:gd name="connsiteX90" fmla="*/ 6141123 w 6884912"/>
              <a:gd name="connsiteY90" fmla="*/ 159923 h 1161397"/>
              <a:gd name="connsiteX91" fmla="*/ 6290640 w 6884912"/>
              <a:gd name="connsiteY91" fmla="*/ 167441 h 1161397"/>
              <a:gd name="connsiteX92" fmla="*/ 6322806 w 6884912"/>
              <a:gd name="connsiteY92" fmla="*/ 213293 h 1161397"/>
              <a:gd name="connsiteX93" fmla="*/ 6380420 w 6884912"/>
              <a:gd name="connsiteY93" fmla="*/ 173195 h 1161397"/>
              <a:gd name="connsiteX94" fmla="*/ 6507891 w 6884912"/>
              <a:gd name="connsiteY94" fmla="*/ 118474 h 1161397"/>
              <a:gd name="connsiteX95" fmla="*/ 6571807 w 6884912"/>
              <a:gd name="connsiteY95" fmla="*/ 98636 h 1161397"/>
              <a:gd name="connsiteX96" fmla="*/ 6671880 w 6884912"/>
              <a:gd name="connsiteY96" fmla="*/ 82931 h 1161397"/>
              <a:gd name="connsiteX97" fmla="*/ 6702266 w 6884912"/>
              <a:gd name="connsiteY97" fmla="*/ 75470 h 1161397"/>
              <a:gd name="connsiteX98" fmla="*/ 6845802 w 6884912"/>
              <a:gd name="connsiteY98" fmla="*/ 24496 h 1161397"/>
              <a:gd name="connsiteX99" fmla="*/ 6884912 w 6884912"/>
              <a:gd name="connsiteY99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78135 w 6884912"/>
              <a:gd name="connsiteY15" fmla="*/ 698631 h 1161397"/>
              <a:gd name="connsiteX16" fmla="*/ 1242716 w 6884912"/>
              <a:gd name="connsiteY16" fmla="*/ 698052 h 1161397"/>
              <a:gd name="connsiteX17" fmla="*/ 1299977 w 6884912"/>
              <a:gd name="connsiteY17" fmla="*/ 639196 h 1161397"/>
              <a:gd name="connsiteX18" fmla="*/ 1326190 w 6884912"/>
              <a:gd name="connsiteY18" fmla="*/ 625955 h 1161397"/>
              <a:gd name="connsiteX19" fmla="*/ 1339600 w 6884912"/>
              <a:gd name="connsiteY19" fmla="*/ 616295 h 1161397"/>
              <a:gd name="connsiteX20" fmla="*/ 1340054 w 6884912"/>
              <a:gd name="connsiteY20" fmla="*/ 614022 h 1161397"/>
              <a:gd name="connsiteX21" fmla="*/ 1391606 w 6884912"/>
              <a:gd name="connsiteY21" fmla="*/ 615229 h 1161397"/>
              <a:gd name="connsiteX22" fmla="*/ 1397565 w 6884912"/>
              <a:gd name="connsiteY22" fmla="*/ 611490 h 1161397"/>
              <a:gd name="connsiteX23" fmla="*/ 1432302 w 6884912"/>
              <a:gd name="connsiteY23" fmla="*/ 617267 h 1161397"/>
              <a:gd name="connsiteX24" fmla="*/ 1449644 w 6884912"/>
              <a:gd name="connsiteY24" fmla="*/ 617591 h 1161397"/>
              <a:gd name="connsiteX25" fmla="*/ 1455793 w 6884912"/>
              <a:gd name="connsiteY25" fmla="*/ 623174 h 1161397"/>
              <a:gd name="connsiteX26" fmla="*/ 1480758 w 6884912"/>
              <a:gd name="connsiteY26" fmla="*/ 620863 h 1161397"/>
              <a:gd name="connsiteX27" fmla="*/ 1483154 w 6884912"/>
              <a:gd name="connsiteY27" fmla="*/ 618527 h 1161397"/>
              <a:gd name="connsiteX28" fmla="*/ 1505495 w 6884912"/>
              <a:gd name="connsiteY28" fmla="*/ 624325 h 1161397"/>
              <a:gd name="connsiteX29" fmla="*/ 1526340 w 6884912"/>
              <a:gd name="connsiteY29" fmla="*/ 638496 h 1161397"/>
              <a:gd name="connsiteX30" fmla="*/ 1731986 w 6884912"/>
              <a:gd name="connsiteY30" fmla="*/ 589682 h 1161397"/>
              <a:gd name="connsiteX31" fmla="*/ 1927935 w 6884912"/>
              <a:gd name="connsiteY31" fmla="*/ 628540 h 1161397"/>
              <a:gd name="connsiteX32" fmla="*/ 2039075 w 6884912"/>
              <a:gd name="connsiteY32" fmla="*/ 599964 h 1161397"/>
              <a:gd name="connsiteX33" fmla="*/ 2066980 w 6884912"/>
              <a:gd name="connsiteY33" fmla="*/ 550413 h 1161397"/>
              <a:gd name="connsiteX34" fmla="*/ 2352236 w 6884912"/>
              <a:gd name="connsiteY34" fmla="*/ 519602 h 1161397"/>
              <a:gd name="connsiteX35" fmla="*/ 2420791 w 6884912"/>
              <a:gd name="connsiteY35" fmla="*/ 492826 h 1161397"/>
              <a:gd name="connsiteX36" fmla="*/ 2489932 w 6884912"/>
              <a:gd name="connsiteY36" fmla="*/ 507864 h 1161397"/>
              <a:gd name="connsiteX37" fmla="*/ 2512917 w 6884912"/>
              <a:gd name="connsiteY37" fmla="*/ 489127 h 1161397"/>
              <a:gd name="connsiteX38" fmla="*/ 2516783 w 6884912"/>
              <a:gd name="connsiteY38" fmla="*/ 485473 h 1161397"/>
              <a:gd name="connsiteX39" fmla="*/ 2534360 w 6884912"/>
              <a:gd name="connsiteY39" fmla="*/ 480064 h 1161397"/>
              <a:gd name="connsiteX40" fmla="*/ 2536691 w 6884912"/>
              <a:gd name="connsiteY40" fmla="*/ 467018 h 1161397"/>
              <a:gd name="connsiteX41" fmla="*/ 2561265 w 6884912"/>
              <a:gd name="connsiteY41" fmla="*/ 450623 h 1161397"/>
              <a:gd name="connsiteX42" fmla="*/ 2594349 w 6884912"/>
              <a:gd name="connsiteY42" fmla="*/ 443884 h 1161397"/>
              <a:gd name="connsiteX43" fmla="*/ 2754324 w 6884912"/>
              <a:gd name="connsiteY43" fmla="*/ 424766 h 1161397"/>
              <a:gd name="connsiteX44" fmla="*/ 2848470 w 6884912"/>
              <a:gd name="connsiteY44" fmla="*/ 405966 h 1161397"/>
              <a:gd name="connsiteX45" fmla="*/ 2881772 w 6884912"/>
              <a:gd name="connsiteY45" fmla="*/ 387260 h 1161397"/>
              <a:gd name="connsiteX46" fmla="*/ 2929932 w 6884912"/>
              <a:gd name="connsiteY46" fmla="*/ 368912 h 1161397"/>
              <a:gd name="connsiteX47" fmla="*/ 3013020 w 6884912"/>
              <a:gd name="connsiteY47" fmla="*/ 327578 h 1161397"/>
              <a:gd name="connsiteX48" fmla="*/ 3222191 w 6884912"/>
              <a:gd name="connsiteY48" fmla="*/ 307887 h 1161397"/>
              <a:gd name="connsiteX49" fmla="*/ 3227953 w 6884912"/>
              <a:gd name="connsiteY49" fmla="*/ 297650 h 1161397"/>
              <a:gd name="connsiteX50" fmla="*/ 3510042 w 6884912"/>
              <a:gd name="connsiteY50" fmla="*/ 311820 h 1161397"/>
              <a:gd name="connsiteX51" fmla="*/ 3626773 w 6884912"/>
              <a:gd name="connsiteY51" fmla="*/ 290452 h 1161397"/>
              <a:gd name="connsiteX52" fmla="*/ 3666217 w 6884912"/>
              <a:gd name="connsiteY52" fmla="*/ 273255 h 1161397"/>
              <a:gd name="connsiteX53" fmla="*/ 3732427 w 6884912"/>
              <a:gd name="connsiteY53" fmla="*/ 245039 h 1161397"/>
              <a:gd name="connsiteX54" fmla="*/ 3777022 w 6884912"/>
              <a:gd name="connsiteY54" fmla="*/ 200276 h 1161397"/>
              <a:gd name="connsiteX55" fmla="*/ 3791246 w 6884912"/>
              <a:gd name="connsiteY55" fmla="*/ 189996 h 1161397"/>
              <a:gd name="connsiteX56" fmla="*/ 3819864 w 6884912"/>
              <a:gd name="connsiteY56" fmla="*/ 194605 h 1161397"/>
              <a:gd name="connsiteX57" fmla="*/ 3830398 w 6884912"/>
              <a:gd name="connsiteY57" fmla="*/ 188383 h 1161397"/>
              <a:gd name="connsiteX58" fmla="*/ 3834360 w 6884912"/>
              <a:gd name="connsiteY58" fmla="*/ 188992 h 1161397"/>
              <a:gd name="connsiteX59" fmla="*/ 3843715 w 6884912"/>
              <a:gd name="connsiteY59" fmla="*/ 188752 h 1161397"/>
              <a:gd name="connsiteX60" fmla="*/ 3842609 w 6884912"/>
              <a:gd name="connsiteY60" fmla="*/ 197386 h 1161397"/>
              <a:gd name="connsiteX61" fmla="*/ 3853961 w 6884912"/>
              <a:gd name="connsiteY61" fmla="*/ 213380 h 1161397"/>
              <a:gd name="connsiteX62" fmla="*/ 3907640 w 6884912"/>
              <a:gd name="connsiteY62" fmla="*/ 207568 h 1161397"/>
              <a:gd name="connsiteX63" fmla="*/ 3910449 w 6884912"/>
              <a:gd name="connsiteY63" fmla="*/ 197808 h 1161397"/>
              <a:gd name="connsiteX64" fmla="*/ 3917197 w 6884912"/>
              <a:gd name="connsiteY64" fmla="*/ 196121 h 1161397"/>
              <a:gd name="connsiteX65" fmla="*/ 3922400 w 6884912"/>
              <a:gd name="connsiteY65" fmla="*/ 205056 h 1161397"/>
              <a:gd name="connsiteX66" fmla="*/ 4013061 w 6884912"/>
              <a:gd name="connsiteY66" fmla="*/ 224874 h 1161397"/>
              <a:gd name="connsiteX67" fmla="*/ 4220717 w 6884912"/>
              <a:gd name="connsiteY67" fmla="*/ 192946 h 1161397"/>
              <a:gd name="connsiteX68" fmla="*/ 4228802 w 6884912"/>
              <a:gd name="connsiteY68" fmla="*/ 201468 h 1161397"/>
              <a:gd name="connsiteX69" fmla="*/ 4289361 w 6884912"/>
              <a:gd name="connsiteY69" fmla="*/ 196642 h 1161397"/>
              <a:gd name="connsiteX70" fmla="*/ 4498913 w 6884912"/>
              <a:gd name="connsiteY70" fmla="*/ 118915 h 1161397"/>
              <a:gd name="connsiteX71" fmla="*/ 4617330 w 6884912"/>
              <a:gd name="connsiteY71" fmla="*/ 111163 h 1161397"/>
              <a:gd name="connsiteX72" fmla="*/ 4659778 w 6884912"/>
              <a:gd name="connsiteY72" fmla="*/ 118219 h 1161397"/>
              <a:gd name="connsiteX73" fmla="*/ 4730870 w 6884912"/>
              <a:gd name="connsiteY73" fmla="*/ 129432 h 1161397"/>
              <a:gd name="connsiteX74" fmla="*/ 4844073 w 6884912"/>
              <a:gd name="connsiteY74" fmla="*/ 161768 h 1161397"/>
              <a:gd name="connsiteX75" fmla="*/ 4856454 w 6884912"/>
              <a:gd name="connsiteY75" fmla="*/ 130488 h 1161397"/>
              <a:gd name="connsiteX76" fmla="*/ 4920038 w 6884912"/>
              <a:gd name="connsiteY76" fmla="*/ 140418 h 1161397"/>
              <a:gd name="connsiteX77" fmla="*/ 5016639 w 6884912"/>
              <a:gd name="connsiteY77" fmla="*/ 158905 h 1161397"/>
              <a:gd name="connsiteX78" fmla="*/ 5072009 w 6884912"/>
              <a:gd name="connsiteY78" fmla="*/ 161502 h 1161397"/>
              <a:gd name="connsiteX79" fmla="*/ 5223626 w 6884912"/>
              <a:gd name="connsiteY79" fmla="*/ 177356 h 1161397"/>
              <a:gd name="connsiteX80" fmla="*/ 5375773 w 6884912"/>
              <a:gd name="connsiteY80" fmla="*/ 199913 h 1161397"/>
              <a:gd name="connsiteX81" fmla="*/ 5467502 w 6884912"/>
              <a:gd name="connsiteY81" fmla="*/ 250963 h 1161397"/>
              <a:gd name="connsiteX82" fmla="*/ 5592395 w 6884912"/>
              <a:gd name="connsiteY82" fmla="*/ 265434 h 1161397"/>
              <a:gd name="connsiteX83" fmla="*/ 5613532 w 6884912"/>
              <a:gd name="connsiteY83" fmla="*/ 273379 h 1161397"/>
              <a:gd name="connsiteX84" fmla="*/ 5642173 w 6884912"/>
              <a:gd name="connsiteY84" fmla="*/ 266904 h 1161397"/>
              <a:gd name="connsiteX85" fmla="*/ 5756910 w 6884912"/>
              <a:gd name="connsiteY85" fmla="*/ 239211 h 1161397"/>
              <a:gd name="connsiteX86" fmla="*/ 5846667 w 6884912"/>
              <a:gd name="connsiteY86" fmla="*/ 201786 h 1161397"/>
              <a:gd name="connsiteX87" fmla="*/ 5960732 w 6884912"/>
              <a:gd name="connsiteY87" fmla="*/ 220708 h 1161397"/>
              <a:gd name="connsiteX88" fmla="*/ 6029542 w 6884912"/>
              <a:gd name="connsiteY88" fmla="*/ 210339 h 1161397"/>
              <a:gd name="connsiteX89" fmla="*/ 6141123 w 6884912"/>
              <a:gd name="connsiteY89" fmla="*/ 159923 h 1161397"/>
              <a:gd name="connsiteX90" fmla="*/ 6290640 w 6884912"/>
              <a:gd name="connsiteY90" fmla="*/ 167441 h 1161397"/>
              <a:gd name="connsiteX91" fmla="*/ 6322806 w 6884912"/>
              <a:gd name="connsiteY91" fmla="*/ 213293 h 1161397"/>
              <a:gd name="connsiteX92" fmla="*/ 6380420 w 6884912"/>
              <a:gd name="connsiteY92" fmla="*/ 173195 h 1161397"/>
              <a:gd name="connsiteX93" fmla="*/ 6507891 w 6884912"/>
              <a:gd name="connsiteY93" fmla="*/ 118474 h 1161397"/>
              <a:gd name="connsiteX94" fmla="*/ 6571807 w 6884912"/>
              <a:gd name="connsiteY94" fmla="*/ 98636 h 1161397"/>
              <a:gd name="connsiteX95" fmla="*/ 6671880 w 6884912"/>
              <a:gd name="connsiteY95" fmla="*/ 82931 h 1161397"/>
              <a:gd name="connsiteX96" fmla="*/ 6702266 w 6884912"/>
              <a:gd name="connsiteY96" fmla="*/ 75470 h 1161397"/>
              <a:gd name="connsiteX97" fmla="*/ 6845802 w 6884912"/>
              <a:gd name="connsiteY97" fmla="*/ 24496 h 1161397"/>
              <a:gd name="connsiteX98" fmla="*/ 6884912 w 6884912"/>
              <a:gd name="connsiteY98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207847 w 6884912"/>
              <a:gd name="connsiteY15" fmla="*/ 689087 h 1161397"/>
              <a:gd name="connsiteX16" fmla="*/ 1242716 w 6884912"/>
              <a:gd name="connsiteY16" fmla="*/ 698052 h 1161397"/>
              <a:gd name="connsiteX17" fmla="*/ 1299977 w 6884912"/>
              <a:gd name="connsiteY17" fmla="*/ 639196 h 1161397"/>
              <a:gd name="connsiteX18" fmla="*/ 1326190 w 6884912"/>
              <a:gd name="connsiteY18" fmla="*/ 625955 h 1161397"/>
              <a:gd name="connsiteX19" fmla="*/ 1339600 w 6884912"/>
              <a:gd name="connsiteY19" fmla="*/ 616295 h 1161397"/>
              <a:gd name="connsiteX20" fmla="*/ 1340054 w 6884912"/>
              <a:gd name="connsiteY20" fmla="*/ 614022 h 1161397"/>
              <a:gd name="connsiteX21" fmla="*/ 1391606 w 6884912"/>
              <a:gd name="connsiteY21" fmla="*/ 615229 h 1161397"/>
              <a:gd name="connsiteX22" fmla="*/ 1397565 w 6884912"/>
              <a:gd name="connsiteY22" fmla="*/ 611490 h 1161397"/>
              <a:gd name="connsiteX23" fmla="*/ 1432302 w 6884912"/>
              <a:gd name="connsiteY23" fmla="*/ 617267 h 1161397"/>
              <a:gd name="connsiteX24" fmla="*/ 1449644 w 6884912"/>
              <a:gd name="connsiteY24" fmla="*/ 617591 h 1161397"/>
              <a:gd name="connsiteX25" fmla="*/ 1455793 w 6884912"/>
              <a:gd name="connsiteY25" fmla="*/ 623174 h 1161397"/>
              <a:gd name="connsiteX26" fmla="*/ 1480758 w 6884912"/>
              <a:gd name="connsiteY26" fmla="*/ 620863 h 1161397"/>
              <a:gd name="connsiteX27" fmla="*/ 1483154 w 6884912"/>
              <a:gd name="connsiteY27" fmla="*/ 618527 h 1161397"/>
              <a:gd name="connsiteX28" fmla="*/ 1505495 w 6884912"/>
              <a:gd name="connsiteY28" fmla="*/ 624325 h 1161397"/>
              <a:gd name="connsiteX29" fmla="*/ 1526340 w 6884912"/>
              <a:gd name="connsiteY29" fmla="*/ 638496 h 1161397"/>
              <a:gd name="connsiteX30" fmla="*/ 1731986 w 6884912"/>
              <a:gd name="connsiteY30" fmla="*/ 589682 h 1161397"/>
              <a:gd name="connsiteX31" fmla="*/ 1927935 w 6884912"/>
              <a:gd name="connsiteY31" fmla="*/ 628540 h 1161397"/>
              <a:gd name="connsiteX32" fmla="*/ 2039075 w 6884912"/>
              <a:gd name="connsiteY32" fmla="*/ 599964 h 1161397"/>
              <a:gd name="connsiteX33" fmla="*/ 2066980 w 6884912"/>
              <a:gd name="connsiteY33" fmla="*/ 550413 h 1161397"/>
              <a:gd name="connsiteX34" fmla="*/ 2352236 w 6884912"/>
              <a:gd name="connsiteY34" fmla="*/ 519602 h 1161397"/>
              <a:gd name="connsiteX35" fmla="*/ 2420791 w 6884912"/>
              <a:gd name="connsiteY35" fmla="*/ 492826 h 1161397"/>
              <a:gd name="connsiteX36" fmla="*/ 2489932 w 6884912"/>
              <a:gd name="connsiteY36" fmla="*/ 507864 h 1161397"/>
              <a:gd name="connsiteX37" fmla="*/ 2512917 w 6884912"/>
              <a:gd name="connsiteY37" fmla="*/ 489127 h 1161397"/>
              <a:gd name="connsiteX38" fmla="*/ 2516783 w 6884912"/>
              <a:gd name="connsiteY38" fmla="*/ 485473 h 1161397"/>
              <a:gd name="connsiteX39" fmla="*/ 2534360 w 6884912"/>
              <a:gd name="connsiteY39" fmla="*/ 480064 h 1161397"/>
              <a:gd name="connsiteX40" fmla="*/ 2536691 w 6884912"/>
              <a:gd name="connsiteY40" fmla="*/ 467018 h 1161397"/>
              <a:gd name="connsiteX41" fmla="*/ 2561265 w 6884912"/>
              <a:gd name="connsiteY41" fmla="*/ 450623 h 1161397"/>
              <a:gd name="connsiteX42" fmla="*/ 2594349 w 6884912"/>
              <a:gd name="connsiteY42" fmla="*/ 443884 h 1161397"/>
              <a:gd name="connsiteX43" fmla="*/ 2754324 w 6884912"/>
              <a:gd name="connsiteY43" fmla="*/ 424766 h 1161397"/>
              <a:gd name="connsiteX44" fmla="*/ 2848470 w 6884912"/>
              <a:gd name="connsiteY44" fmla="*/ 405966 h 1161397"/>
              <a:gd name="connsiteX45" fmla="*/ 2881772 w 6884912"/>
              <a:gd name="connsiteY45" fmla="*/ 387260 h 1161397"/>
              <a:gd name="connsiteX46" fmla="*/ 2929932 w 6884912"/>
              <a:gd name="connsiteY46" fmla="*/ 368912 h 1161397"/>
              <a:gd name="connsiteX47" fmla="*/ 3013020 w 6884912"/>
              <a:gd name="connsiteY47" fmla="*/ 327578 h 1161397"/>
              <a:gd name="connsiteX48" fmla="*/ 3222191 w 6884912"/>
              <a:gd name="connsiteY48" fmla="*/ 307887 h 1161397"/>
              <a:gd name="connsiteX49" fmla="*/ 3227953 w 6884912"/>
              <a:gd name="connsiteY49" fmla="*/ 297650 h 1161397"/>
              <a:gd name="connsiteX50" fmla="*/ 3510042 w 6884912"/>
              <a:gd name="connsiteY50" fmla="*/ 311820 h 1161397"/>
              <a:gd name="connsiteX51" fmla="*/ 3626773 w 6884912"/>
              <a:gd name="connsiteY51" fmla="*/ 290452 h 1161397"/>
              <a:gd name="connsiteX52" fmla="*/ 3666217 w 6884912"/>
              <a:gd name="connsiteY52" fmla="*/ 273255 h 1161397"/>
              <a:gd name="connsiteX53" fmla="*/ 3732427 w 6884912"/>
              <a:gd name="connsiteY53" fmla="*/ 245039 h 1161397"/>
              <a:gd name="connsiteX54" fmla="*/ 3777022 w 6884912"/>
              <a:gd name="connsiteY54" fmla="*/ 200276 h 1161397"/>
              <a:gd name="connsiteX55" fmla="*/ 3791246 w 6884912"/>
              <a:gd name="connsiteY55" fmla="*/ 189996 h 1161397"/>
              <a:gd name="connsiteX56" fmla="*/ 3819864 w 6884912"/>
              <a:gd name="connsiteY56" fmla="*/ 194605 h 1161397"/>
              <a:gd name="connsiteX57" fmla="*/ 3830398 w 6884912"/>
              <a:gd name="connsiteY57" fmla="*/ 188383 h 1161397"/>
              <a:gd name="connsiteX58" fmla="*/ 3834360 w 6884912"/>
              <a:gd name="connsiteY58" fmla="*/ 188992 h 1161397"/>
              <a:gd name="connsiteX59" fmla="*/ 3843715 w 6884912"/>
              <a:gd name="connsiteY59" fmla="*/ 188752 h 1161397"/>
              <a:gd name="connsiteX60" fmla="*/ 3842609 w 6884912"/>
              <a:gd name="connsiteY60" fmla="*/ 197386 h 1161397"/>
              <a:gd name="connsiteX61" fmla="*/ 3853961 w 6884912"/>
              <a:gd name="connsiteY61" fmla="*/ 213380 h 1161397"/>
              <a:gd name="connsiteX62" fmla="*/ 3907640 w 6884912"/>
              <a:gd name="connsiteY62" fmla="*/ 207568 h 1161397"/>
              <a:gd name="connsiteX63" fmla="*/ 3910449 w 6884912"/>
              <a:gd name="connsiteY63" fmla="*/ 197808 h 1161397"/>
              <a:gd name="connsiteX64" fmla="*/ 3917197 w 6884912"/>
              <a:gd name="connsiteY64" fmla="*/ 196121 h 1161397"/>
              <a:gd name="connsiteX65" fmla="*/ 3922400 w 6884912"/>
              <a:gd name="connsiteY65" fmla="*/ 205056 h 1161397"/>
              <a:gd name="connsiteX66" fmla="*/ 4013061 w 6884912"/>
              <a:gd name="connsiteY66" fmla="*/ 224874 h 1161397"/>
              <a:gd name="connsiteX67" fmla="*/ 4220717 w 6884912"/>
              <a:gd name="connsiteY67" fmla="*/ 192946 h 1161397"/>
              <a:gd name="connsiteX68" fmla="*/ 4228802 w 6884912"/>
              <a:gd name="connsiteY68" fmla="*/ 201468 h 1161397"/>
              <a:gd name="connsiteX69" fmla="*/ 4289361 w 6884912"/>
              <a:gd name="connsiteY69" fmla="*/ 196642 h 1161397"/>
              <a:gd name="connsiteX70" fmla="*/ 4498913 w 6884912"/>
              <a:gd name="connsiteY70" fmla="*/ 118915 h 1161397"/>
              <a:gd name="connsiteX71" fmla="*/ 4617330 w 6884912"/>
              <a:gd name="connsiteY71" fmla="*/ 111163 h 1161397"/>
              <a:gd name="connsiteX72" fmla="*/ 4659778 w 6884912"/>
              <a:gd name="connsiteY72" fmla="*/ 118219 h 1161397"/>
              <a:gd name="connsiteX73" fmla="*/ 4730870 w 6884912"/>
              <a:gd name="connsiteY73" fmla="*/ 129432 h 1161397"/>
              <a:gd name="connsiteX74" fmla="*/ 4844073 w 6884912"/>
              <a:gd name="connsiteY74" fmla="*/ 161768 h 1161397"/>
              <a:gd name="connsiteX75" fmla="*/ 4856454 w 6884912"/>
              <a:gd name="connsiteY75" fmla="*/ 130488 h 1161397"/>
              <a:gd name="connsiteX76" fmla="*/ 4920038 w 6884912"/>
              <a:gd name="connsiteY76" fmla="*/ 140418 h 1161397"/>
              <a:gd name="connsiteX77" fmla="*/ 5016639 w 6884912"/>
              <a:gd name="connsiteY77" fmla="*/ 158905 h 1161397"/>
              <a:gd name="connsiteX78" fmla="*/ 5072009 w 6884912"/>
              <a:gd name="connsiteY78" fmla="*/ 161502 h 1161397"/>
              <a:gd name="connsiteX79" fmla="*/ 5223626 w 6884912"/>
              <a:gd name="connsiteY79" fmla="*/ 177356 h 1161397"/>
              <a:gd name="connsiteX80" fmla="*/ 5375773 w 6884912"/>
              <a:gd name="connsiteY80" fmla="*/ 199913 h 1161397"/>
              <a:gd name="connsiteX81" fmla="*/ 5467502 w 6884912"/>
              <a:gd name="connsiteY81" fmla="*/ 250963 h 1161397"/>
              <a:gd name="connsiteX82" fmla="*/ 5592395 w 6884912"/>
              <a:gd name="connsiteY82" fmla="*/ 265434 h 1161397"/>
              <a:gd name="connsiteX83" fmla="*/ 5613532 w 6884912"/>
              <a:gd name="connsiteY83" fmla="*/ 273379 h 1161397"/>
              <a:gd name="connsiteX84" fmla="*/ 5642173 w 6884912"/>
              <a:gd name="connsiteY84" fmla="*/ 266904 h 1161397"/>
              <a:gd name="connsiteX85" fmla="*/ 5756910 w 6884912"/>
              <a:gd name="connsiteY85" fmla="*/ 239211 h 1161397"/>
              <a:gd name="connsiteX86" fmla="*/ 5846667 w 6884912"/>
              <a:gd name="connsiteY86" fmla="*/ 201786 h 1161397"/>
              <a:gd name="connsiteX87" fmla="*/ 5960732 w 6884912"/>
              <a:gd name="connsiteY87" fmla="*/ 220708 h 1161397"/>
              <a:gd name="connsiteX88" fmla="*/ 6029542 w 6884912"/>
              <a:gd name="connsiteY88" fmla="*/ 210339 h 1161397"/>
              <a:gd name="connsiteX89" fmla="*/ 6141123 w 6884912"/>
              <a:gd name="connsiteY89" fmla="*/ 159923 h 1161397"/>
              <a:gd name="connsiteX90" fmla="*/ 6290640 w 6884912"/>
              <a:gd name="connsiteY90" fmla="*/ 167441 h 1161397"/>
              <a:gd name="connsiteX91" fmla="*/ 6322806 w 6884912"/>
              <a:gd name="connsiteY91" fmla="*/ 213293 h 1161397"/>
              <a:gd name="connsiteX92" fmla="*/ 6380420 w 6884912"/>
              <a:gd name="connsiteY92" fmla="*/ 173195 h 1161397"/>
              <a:gd name="connsiteX93" fmla="*/ 6507891 w 6884912"/>
              <a:gd name="connsiteY93" fmla="*/ 118474 h 1161397"/>
              <a:gd name="connsiteX94" fmla="*/ 6571807 w 6884912"/>
              <a:gd name="connsiteY94" fmla="*/ 98636 h 1161397"/>
              <a:gd name="connsiteX95" fmla="*/ 6671880 w 6884912"/>
              <a:gd name="connsiteY95" fmla="*/ 82931 h 1161397"/>
              <a:gd name="connsiteX96" fmla="*/ 6702266 w 6884912"/>
              <a:gd name="connsiteY96" fmla="*/ 75470 h 1161397"/>
              <a:gd name="connsiteX97" fmla="*/ 6845802 w 6884912"/>
              <a:gd name="connsiteY97" fmla="*/ 24496 h 1161397"/>
              <a:gd name="connsiteX98" fmla="*/ 6884912 w 6884912"/>
              <a:gd name="connsiteY98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7166 w 6884912"/>
              <a:gd name="connsiteY14" fmla="*/ 744338 h 1161397"/>
              <a:gd name="connsiteX15" fmla="*/ 1207847 w 6884912"/>
              <a:gd name="connsiteY15" fmla="*/ 689087 h 1161397"/>
              <a:gd name="connsiteX16" fmla="*/ 1242716 w 6884912"/>
              <a:gd name="connsiteY16" fmla="*/ 698052 h 1161397"/>
              <a:gd name="connsiteX17" fmla="*/ 1299977 w 6884912"/>
              <a:gd name="connsiteY17" fmla="*/ 639196 h 1161397"/>
              <a:gd name="connsiteX18" fmla="*/ 1326190 w 6884912"/>
              <a:gd name="connsiteY18" fmla="*/ 625955 h 1161397"/>
              <a:gd name="connsiteX19" fmla="*/ 1339600 w 6884912"/>
              <a:gd name="connsiteY19" fmla="*/ 616295 h 1161397"/>
              <a:gd name="connsiteX20" fmla="*/ 1340054 w 6884912"/>
              <a:gd name="connsiteY20" fmla="*/ 614022 h 1161397"/>
              <a:gd name="connsiteX21" fmla="*/ 1391606 w 6884912"/>
              <a:gd name="connsiteY21" fmla="*/ 615229 h 1161397"/>
              <a:gd name="connsiteX22" fmla="*/ 1397565 w 6884912"/>
              <a:gd name="connsiteY22" fmla="*/ 611490 h 1161397"/>
              <a:gd name="connsiteX23" fmla="*/ 1432302 w 6884912"/>
              <a:gd name="connsiteY23" fmla="*/ 617267 h 1161397"/>
              <a:gd name="connsiteX24" fmla="*/ 1449644 w 6884912"/>
              <a:gd name="connsiteY24" fmla="*/ 617591 h 1161397"/>
              <a:gd name="connsiteX25" fmla="*/ 1455793 w 6884912"/>
              <a:gd name="connsiteY25" fmla="*/ 623174 h 1161397"/>
              <a:gd name="connsiteX26" fmla="*/ 1480758 w 6884912"/>
              <a:gd name="connsiteY26" fmla="*/ 620863 h 1161397"/>
              <a:gd name="connsiteX27" fmla="*/ 1483154 w 6884912"/>
              <a:gd name="connsiteY27" fmla="*/ 618527 h 1161397"/>
              <a:gd name="connsiteX28" fmla="*/ 1505495 w 6884912"/>
              <a:gd name="connsiteY28" fmla="*/ 624325 h 1161397"/>
              <a:gd name="connsiteX29" fmla="*/ 1526340 w 6884912"/>
              <a:gd name="connsiteY29" fmla="*/ 638496 h 1161397"/>
              <a:gd name="connsiteX30" fmla="*/ 1731986 w 6884912"/>
              <a:gd name="connsiteY30" fmla="*/ 589682 h 1161397"/>
              <a:gd name="connsiteX31" fmla="*/ 1927935 w 6884912"/>
              <a:gd name="connsiteY31" fmla="*/ 628540 h 1161397"/>
              <a:gd name="connsiteX32" fmla="*/ 2039075 w 6884912"/>
              <a:gd name="connsiteY32" fmla="*/ 599964 h 1161397"/>
              <a:gd name="connsiteX33" fmla="*/ 2066980 w 6884912"/>
              <a:gd name="connsiteY33" fmla="*/ 550413 h 1161397"/>
              <a:gd name="connsiteX34" fmla="*/ 2352236 w 6884912"/>
              <a:gd name="connsiteY34" fmla="*/ 519602 h 1161397"/>
              <a:gd name="connsiteX35" fmla="*/ 2420791 w 6884912"/>
              <a:gd name="connsiteY35" fmla="*/ 492826 h 1161397"/>
              <a:gd name="connsiteX36" fmla="*/ 2489932 w 6884912"/>
              <a:gd name="connsiteY36" fmla="*/ 507864 h 1161397"/>
              <a:gd name="connsiteX37" fmla="*/ 2512917 w 6884912"/>
              <a:gd name="connsiteY37" fmla="*/ 489127 h 1161397"/>
              <a:gd name="connsiteX38" fmla="*/ 2516783 w 6884912"/>
              <a:gd name="connsiteY38" fmla="*/ 485473 h 1161397"/>
              <a:gd name="connsiteX39" fmla="*/ 2534360 w 6884912"/>
              <a:gd name="connsiteY39" fmla="*/ 480064 h 1161397"/>
              <a:gd name="connsiteX40" fmla="*/ 2536691 w 6884912"/>
              <a:gd name="connsiteY40" fmla="*/ 467018 h 1161397"/>
              <a:gd name="connsiteX41" fmla="*/ 2561265 w 6884912"/>
              <a:gd name="connsiteY41" fmla="*/ 450623 h 1161397"/>
              <a:gd name="connsiteX42" fmla="*/ 2594349 w 6884912"/>
              <a:gd name="connsiteY42" fmla="*/ 443884 h 1161397"/>
              <a:gd name="connsiteX43" fmla="*/ 2754324 w 6884912"/>
              <a:gd name="connsiteY43" fmla="*/ 424766 h 1161397"/>
              <a:gd name="connsiteX44" fmla="*/ 2848470 w 6884912"/>
              <a:gd name="connsiteY44" fmla="*/ 405966 h 1161397"/>
              <a:gd name="connsiteX45" fmla="*/ 2881772 w 6884912"/>
              <a:gd name="connsiteY45" fmla="*/ 387260 h 1161397"/>
              <a:gd name="connsiteX46" fmla="*/ 2929932 w 6884912"/>
              <a:gd name="connsiteY46" fmla="*/ 368912 h 1161397"/>
              <a:gd name="connsiteX47" fmla="*/ 3013020 w 6884912"/>
              <a:gd name="connsiteY47" fmla="*/ 327578 h 1161397"/>
              <a:gd name="connsiteX48" fmla="*/ 3222191 w 6884912"/>
              <a:gd name="connsiteY48" fmla="*/ 307887 h 1161397"/>
              <a:gd name="connsiteX49" fmla="*/ 3227953 w 6884912"/>
              <a:gd name="connsiteY49" fmla="*/ 297650 h 1161397"/>
              <a:gd name="connsiteX50" fmla="*/ 3510042 w 6884912"/>
              <a:gd name="connsiteY50" fmla="*/ 311820 h 1161397"/>
              <a:gd name="connsiteX51" fmla="*/ 3626773 w 6884912"/>
              <a:gd name="connsiteY51" fmla="*/ 290452 h 1161397"/>
              <a:gd name="connsiteX52" fmla="*/ 3666217 w 6884912"/>
              <a:gd name="connsiteY52" fmla="*/ 273255 h 1161397"/>
              <a:gd name="connsiteX53" fmla="*/ 3732427 w 6884912"/>
              <a:gd name="connsiteY53" fmla="*/ 245039 h 1161397"/>
              <a:gd name="connsiteX54" fmla="*/ 3777022 w 6884912"/>
              <a:gd name="connsiteY54" fmla="*/ 200276 h 1161397"/>
              <a:gd name="connsiteX55" fmla="*/ 3791246 w 6884912"/>
              <a:gd name="connsiteY55" fmla="*/ 189996 h 1161397"/>
              <a:gd name="connsiteX56" fmla="*/ 3819864 w 6884912"/>
              <a:gd name="connsiteY56" fmla="*/ 194605 h 1161397"/>
              <a:gd name="connsiteX57" fmla="*/ 3830398 w 6884912"/>
              <a:gd name="connsiteY57" fmla="*/ 188383 h 1161397"/>
              <a:gd name="connsiteX58" fmla="*/ 3834360 w 6884912"/>
              <a:gd name="connsiteY58" fmla="*/ 188992 h 1161397"/>
              <a:gd name="connsiteX59" fmla="*/ 3843715 w 6884912"/>
              <a:gd name="connsiteY59" fmla="*/ 188752 h 1161397"/>
              <a:gd name="connsiteX60" fmla="*/ 3842609 w 6884912"/>
              <a:gd name="connsiteY60" fmla="*/ 197386 h 1161397"/>
              <a:gd name="connsiteX61" fmla="*/ 3853961 w 6884912"/>
              <a:gd name="connsiteY61" fmla="*/ 213380 h 1161397"/>
              <a:gd name="connsiteX62" fmla="*/ 3907640 w 6884912"/>
              <a:gd name="connsiteY62" fmla="*/ 207568 h 1161397"/>
              <a:gd name="connsiteX63" fmla="*/ 3910449 w 6884912"/>
              <a:gd name="connsiteY63" fmla="*/ 197808 h 1161397"/>
              <a:gd name="connsiteX64" fmla="*/ 3917197 w 6884912"/>
              <a:gd name="connsiteY64" fmla="*/ 196121 h 1161397"/>
              <a:gd name="connsiteX65" fmla="*/ 3922400 w 6884912"/>
              <a:gd name="connsiteY65" fmla="*/ 205056 h 1161397"/>
              <a:gd name="connsiteX66" fmla="*/ 4013061 w 6884912"/>
              <a:gd name="connsiteY66" fmla="*/ 224874 h 1161397"/>
              <a:gd name="connsiteX67" fmla="*/ 4220717 w 6884912"/>
              <a:gd name="connsiteY67" fmla="*/ 192946 h 1161397"/>
              <a:gd name="connsiteX68" fmla="*/ 4228802 w 6884912"/>
              <a:gd name="connsiteY68" fmla="*/ 201468 h 1161397"/>
              <a:gd name="connsiteX69" fmla="*/ 4289361 w 6884912"/>
              <a:gd name="connsiteY69" fmla="*/ 196642 h 1161397"/>
              <a:gd name="connsiteX70" fmla="*/ 4498913 w 6884912"/>
              <a:gd name="connsiteY70" fmla="*/ 118915 h 1161397"/>
              <a:gd name="connsiteX71" fmla="*/ 4617330 w 6884912"/>
              <a:gd name="connsiteY71" fmla="*/ 111163 h 1161397"/>
              <a:gd name="connsiteX72" fmla="*/ 4659778 w 6884912"/>
              <a:gd name="connsiteY72" fmla="*/ 118219 h 1161397"/>
              <a:gd name="connsiteX73" fmla="*/ 4730870 w 6884912"/>
              <a:gd name="connsiteY73" fmla="*/ 129432 h 1161397"/>
              <a:gd name="connsiteX74" fmla="*/ 4844073 w 6884912"/>
              <a:gd name="connsiteY74" fmla="*/ 161768 h 1161397"/>
              <a:gd name="connsiteX75" fmla="*/ 4856454 w 6884912"/>
              <a:gd name="connsiteY75" fmla="*/ 130488 h 1161397"/>
              <a:gd name="connsiteX76" fmla="*/ 4920038 w 6884912"/>
              <a:gd name="connsiteY76" fmla="*/ 140418 h 1161397"/>
              <a:gd name="connsiteX77" fmla="*/ 5016639 w 6884912"/>
              <a:gd name="connsiteY77" fmla="*/ 158905 h 1161397"/>
              <a:gd name="connsiteX78" fmla="*/ 5072009 w 6884912"/>
              <a:gd name="connsiteY78" fmla="*/ 161502 h 1161397"/>
              <a:gd name="connsiteX79" fmla="*/ 5223626 w 6884912"/>
              <a:gd name="connsiteY79" fmla="*/ 177356 h 1161397"/>
              <a:gd name="connsiteX80" fmla="*/ 5375773 w 6884912"/>
              <a:gd name="connsiteY80" fmla="*/ 199913 h 1161397"/>
              <a:gd name="connsiteX81" fmla="*/ 5467502 w 6884912"/>
              <a:gd name="connsiteY81" fmla="*/ 250963 h 1161397"/>
              <a:gd name="connsiteX82" fmla="*/ 5592395 w 6884912"/>
              <a:gd name="connsiteY82" fmla="*/ 265434 h 1161397"/>
              <a:gd name="connsiteX83" fmla="*/ 5613532 w 6884912"/>
              <a:gd name="connsiteY83" fmla="*/ 273379 h 1161397"/>
              <a:gd name="connsiteX84" fmla="*/ 5642173 w 6884912"/>
              <a:gd name="connsiteY84" fmla="*/ 266904 h 1161397"/>
              <a:gd name="connsiteX85" fmla="*/ 5756910 w 6884912"/>
              <a:gd name="connsiteY85" fmla="*/ 239211 h 1161397"/>
              <a:gd name="connsiteX86" fmla="*/ 5846667 w 6884912"/>
              <a:gd name="connsiteY86" fmla="*/ 201786 h 1161397"/>
              <a:gd name="connsiteX87" fmla="*/ 5960732 w 6884912"/>
              <a:gd name="connsiteY87" fmla="*/ 220708 h 1161397"/>
              <a:gd name="connsiteX88" fmla="*/ 6029542 w 6884912"/>
              <a:gd name="connsiteY88" fmla="*/ 210339 h 1161397"/>
              <a:gd name="connsiteX89" fmla="*/ 6141123 w 6884912"/>
              <a:gd name="connsiteY89" fmla="*/ 159923 h 1161397"/>
              <a:gd name="connsiteX90" fmla="*/ 6290640 w 6884912"/>
              <a:gd name="connsiteY90" fmla="*/ 167441 h 1161397"/>
              <a:gd name="connsiteX91" fmla="*/ 6322806 w 6884912"/>
              <a:gd name="connsiteY91" fmla="*/ 213293 h 1161397"/>
              <a:gd name="connsiteX92" fmla="*/ 6380420 w 6884912"/>
              <a:gd name="connsiteY92" fmla="*/ 173195 h 1161397"/>
              <a:gd name="connsiteX93" fmla="*/ 6507891 w 6884912"/>
              <a:gd name="connsiteY93" fmla="*/ 118474 h 1161397"/>
              <a:gd name="connsiteX94" fmla="*/ 6571807 w 6884912"/>
              <a:gd name="connsiteY94" fmla="*/ 98636 h 1161397"/>
              <a:gd name="connsiteX95" fmla="*/ 6671880 w 6884912"/>
              <a:gd name="connsiteY95" fmla="*/ 82931 h 1161397"/>
              <a:gd name="connsiteX96" fmla="*/ 6702266 w 6884912"/>
              <a:gd name="connsiteY96" fmla="*/ 75470 h 1161397"/>
              <a:gd name="connsiteX97" fmla="*/ 6845802 w 6884912"/>
              <a:gd name="connsiteY97" fmla="*/ 24496 h 1161397"/>
              <a:gd name="connsiteX98" fmla="*/ 6884912 w 6884912"/>
              <a:gd name="connsiteY98" fmla="*/ 0 h 11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6884912" h="1161397">
                <a:moveTo>
                  <a:pt x="6884912" y="0"/>
                </a:moveTo>
                <a:lnTo>
                  <a:pt x="6884912" y="1161397"/>
                </a:lnTo>
                <a:lnTo>
                  <a:pt x="0" y="1161397"/>
                </a:lnTo>
                <a:lnTo>
                  <a:pt x="27135" y="1147460"/>
                </a:lnTo>
                <a:cubicBezTo>
                  <a:pt x="57431" y="1167048"/>
                  <a:pt x="61886" y="1088181"/>
                  <a:pt x="115388" y="1111320"/>
                </a:cubicBezTo>
                <a:cubicBezTo>
                  <a:pt x="146435" y="1096221"/>
                  <a:pt x="156823" y="1079485"/>
                  <a:pt x="213420" y="1056868"/>
                </a:cubicBezTo>
                <a:cubicBezTo>
                  <a:pt x="288217" y="1040787"/>
                  <a:pt x="383333" y="1044881"/>
                  <a:pt x="454970" y="1023343"/>
                </a:cubicBezTo>
                <a:cubicBezTo>
                  <a:pt x="440966" y="999969"/>
                  <a:pt x="571419" y="1006841"/>
                  <a:pt x="548162" y="984908"/>
                </a:cubicBezTo>
                <a:cubicBezTo>
                  <a:pt x="561321" y="956563"/>
                  <a:pt x="637415" y="1010272"/>
                  <a:pt x="651408" y="984938"/>
                </a:cubicBezTo>
                <a:cubicBezTo>
                  <a:pt x="671652" y="980952"/>
                  <a:pt x="698726" y="950833"/>
                  <a:pt x="723108" y="941904"/>
                </a:cubicBezTo>
                <a:cubicBezTo>
                  <a:pt x="760262" y="946949"/>
                  <a:pt x="757827" y="957145"/>
                  <a:pt x="797699" y="931362"/>
                </a:cubicBezTo>
                <a:cubicBezTo>
                  <a:pt x="821097" y="940623"/>
                  <a:pt x="833565" y="929189"/>
                  <a:pt x="843359" y="910894"/>
                </a:cubicBezTo>
                <a:cubicBezTo>
                  <a:pt x="887668" y="902160"/>
                  <a:pt x="919738" y="869376"/>
                  <a:pt x="965215" y="846701"/>
                </a:cubicBezTo>
                <a:cubicBezTo>
                  <a:pt x="1023081" y="848019"/>
                  <a:pt x="1036422" y="800154"/>
                  <a:pt x="1085080" y="776086"/>
                </a:cubicBezTo>
                <a:cubicBezTo>
                  <a:pt x="1140763" y="795544"/>
                  <a:pt x="1116251" y="768649"/>
                  <a:pt x="1137166" y="744338"/>
                </a:cubicBezTo>
                <a:lnTo>
                  <a:pt x="1207847" y="689087"/>
                </a:lnTo>
                <a:cubicBezTo>
                  <a:pt x="1226429" y="687736"/>
                  <a:pt x="1222409" y="707958"/>
                  <a:pt x="1242716" y="698052"/>
                </a:cubicBezTo>
                <a:cubicBezTo>
                  <a:pt x="1250387" y="668345"/>
                  <a:pt x="1318259" y="689091"/>
                  <a:pt x="1299977" y="639196"/>
                </a:cubicBezTo>
                <a:cubicBezTo>
                  <a:pt x="1323072" y="639367"/>
                  <a:pt x="1341279" y="658105"/>
                  <a:pt x="1326190" y="625955"/>
                </a:cubicBezTo>
                <a:cubicBezTo>
                  <a:pt x="1333572" y="625050"/>
                  <a:pt x="1337406" y="621362"/>
                  <a:pt x="1339600" y="616295"/>
                </a:cubicBezTo>
                <a:cubicBezTo>
                  <a:pt x="1339751" y="615537"/>
                  <a:pt x="1339903" y="614780"/>
                  <a:pt x="1340054" y="614022"/>
                </a:cubicBezTo>
                <a:lnTo>
                  <a:pt x="1391606" y="615229"/>
                </a:lnTo>
                <a:lnTo>
                  <a:pt x="1397565" y="611490"/>
                </a:lnTo>
                <a:lnTo>
                  <a:pt x="1432302" y="617267"/>
                </a:lnTo>
                <a:lnTo>
                  <a:pt x="1449644" y="617591"/>
                </a:lnTo>
                <a:lnTo>
                  <a:pt x="1455793" y="623174"/>
                </a:lnTo>
                <a:cubicBezTo>
                  <a:pt x="1461744" y="626151"/>
                  <a:pt x="1469373" y="626493"/>
                  <a:pt x="1480758" y="620863"/>
                </a:cubicBezTo>
                <a:lnTo>
                  <a:pt x="1483154" y="618527"/>
                </a:lnTo>
                <a:lnTo>
                  <a:pt x="1505495" y="624325"/>
                </a:lnTo>
                <a:cubicBezTo>
                  <a:pt x="1512992" y="627532"/>
                  <a:pt x="1520025" y="632078"/>
                  <a:pt x="1526340" y="638496"/>
                </a:cubicBezTo>
                <a:cubicBezTo>
                  <a:pt x="1586113" y="586768"/>
                  <a:pt x="1659006" y="610309"/>
                  <a:pt x="1731986" y="589682"/>
                </a:cubicBezTo>
                <a:cubicBezTo>
                  <a:pt x="1750397" y="523106"/>
                  <a:pt x="1896056" y="573257"/>
                  <a:pt x="1927935" y="628540"/>
                </a:cubicBezTo>
                <a:cubicBezTo>
                  <a:pt x="1912854" y="559823"/>
                  <a:pt x="2112261" y="676347"/>
                  <a:pt x="2039075" y="599964"/>
                </a:cubicBezTo>
                <a:cubicBezTo>
                  <a:pt x="2066036" y="601198"/>
                  <a:pt x="2086366" y="569532"/>
                  <a:pt x="2066980" y="550413"/>
                </a:cubicBezTo>
                <a:cubicBezTo>
                  <a:pt x="2155364" y="582582"/>
                  <a:pt x="2259548" y="514786"/>
                  <a:pt x="2352236" y="519602"/>
                </a:cubicBezTo>
                <a:cubicBezTo>
                  <a:pt x="2388450" y="459394"/>
                  <a:pt x="2373298" y="511682"/>
                  <a:pt x="2420791" y="492826"/>
                </a:cubicBezTo>
                <a:cubicBezTo>
                  <a:pt x="2417962" y="542563"/>
                  <a:pt x="2475071" y="455098"/>
                  <a:pt x="2489932" y="507864"/>
                </a:cubicBezTo>
                <a:cubicBezTo>
                  <a:pt x="2498105" y="502761"/>
                  <a:pt x="2505553" y="496153"/>
                  <a:pt x="2512917" y="489127"/>
                </a:cubicBezTo>
                <a:lnTo>
                  <a:pt x="2516783" y="485473"/>
                </a:lnTo>
                <a:lnTo>
                  <a:pt x="2534360" y="480064"/>
                </a:lnTo>
                <a:lnTo>
                  <a:pt x="2536691" y="467018"/>
                </a:lnTo>
                <a:lnTo>
                  <a:pt x="2561265" y="450623"/>
                </a:lnTo>
                <a:cubicBezTo>
                  <a:pt x="2570872" y="446262"/>
                  <a:pt x="2581686" y="443655"/>
                  <a:pt x="2594349" y="443884"/>
                </a:cubicBezTo>
                <a:cubicBezTo>
                  <a:pt x="2640435" y="464638"/>
                  <a:pt x="2696955" y="396361"/>
                  <a:pt x="2754324" y="424766"/>
                </a:cubicBezTo>
                <a:cubicBezTo>
                  <a:pt x="2775130" y="430896"/>
                  <a:pt x="2837731" y="423458"/>
                  <a:pt x="2848470" y="405966"/>
                </a:cubicBezTo>
                <a:cubicBezTo>
                  <a:pt x="2861295" y="401100"/>
                  <a:pt x="2876936" y="405309"/>
                  <a:pt x="2881772" y="387260"/>
                </a:cubicBezTo>
                <a:cubicBezTo>
                  <a:pt x="2890299" y="365261"/>
                  <a:pt x="2938134" y="392997"/>
                  <a:pt x="2929932" y="368912"/>
                </a:cubicBezTo>
                <a:cubicBezTo>
                  <a:pt x="2963844" y="387799"/>
                  <a:pt x="2986550" y="341223"/>
                  <a:pt x="3013020" y="327578"/>
                </a:cubicBezTo>
                <a:cubicBezTo>
                  <a:pt x="3061730" y="317407"/>
                  <a:pt x="3186369" y="312875"/>
                  <a:pt x="3222191" y="307887"/>
                </a:cubicBezTo>
                <a:cubicBezTo>
                  <a:pt x="3223593" y="304249"/>
                  <a:pt x="3179978" y="296995"/>
                  <a:pt x="3227953" y="297650"/>
                </a:cubicBezTo>
                <a:cubicBezTo>
                  <a:pt x="3275928" y="298306"/>
                  <a:pt x="3443572" y="313020"/>
                  <a:pt x="3510042" y="311820"/>
                </a:cubicBezTo>
                <a:cubicBezTo>
                  <a:pt x="3585274" y="306641"/>
                  <a:pt x="3525753" y="258887"/>
                  <a:pt x="3626773" y="290452"/>
                </a:cubicBezTo>
                <a:cubicBezTo>
                  <a:pt x="3633124" y="269835"/>
                  <a:pt x="3644693" y="267134"/>
                  <a:pt x="3666217" y="273255"/>
                </a:cubicBezTo>
                <a:cubicBezTo>
                  <a:pt x="3702502" y="269310"/>
                  <a:pt x="3690563" y="221720"/>
                  <a:pt x="3732427" y="245039"/>
                </a:cubicBezTo>
                <a:cubicBezTo>
                  <a:pt x="3720985" y="220241"/>
                  <a:pt x="3798776" y="224539"/>
                  <a:pt x="3777022" y="200276"/>
                </a:cubicBezTo>
                <a:cubicBezTo>
                  <a:pt x="3781759" y="193499"/>
                  <a:pt x="3786499" y="190723"/>
                  <a:pt x="3791246" y="189996"/>
                </a:cubicBezTo>
                <a:cubicBezTo>
                  <a:pt x="3800740" y="188542"/>
                  <a:pt x="3810265" y="195284"/>
                  <a:pt x="3819864" y="194605"/>
                </a:cubicBezTo>
                <a:lnTo>
                  <a:pt x="3830398" y="188383"/>
                </a:lnTo>
                <a:lnTo>
                  <a:pt x="3834360" y="188992"/>
                </a:lnTo>
                <a:lnTo>
                  <a:pt x="3843715" y="188752"/>
                </a:lnTo>
                <a:lnTo>
                  <a:pt x="3842609" y="197386"/>
                </a:lnTo>
                <a:cubicBezTo>
                  <a:pt x="3840673" y="205638"/>
                  <a:pt x="3839248" y="214671"/>
                  <a:pt x="3853961" y="213380"/>
                </a:cubicBezTo>
                <a:cubicBezTo>
                  <a:pt x="3884396" y="206569"/>
                  <a:pt x="3895082" y="241941"/>
                  <a:pt x="3907640" y="207568"/>
                </a:cubicBezTo>
                <a:lnTo>
                  <a:pt x="3910449" y="197808"/>
                </a:lnTo>
                <a:lnTo>
                  <a:pt x="3917197" y="196121"/>
                </a:lnTo>
                <a:cubicBezTo>
                  <a:pt x="3920833" y="196372"/>
                  <a:pt x="3922919" y="198717"/>
                  <a:pt x="3922400" y="205056"/>
                </a:cubicBezTo>
                <a:cubicBezTo>
                  <a:pt x="3950680" y="178467"/>
                  <a:pt x="3984062" y="218098"/>
                  <a:pt x="4013061" y="224874"/>
                </a:cubicBezTo>
                <a:cubicBezTo>
                  <a:pt x="4062781" y="222856"/>
                  <a:pt x="4184760" y="196847"/>
                  <a:pt x="4220717" y="192946"/>
                </a:cubicBezTo>
                <a:cubicBezTo>
                  <a:pt x="4222964" y="196132"/>
                  <a:pt x="4225687" y="199002"/>
                  <a:pt x="4228802" y="201468"/>
                </a:cubicBezTo>
                <a:cubicBezTo>
                  <a:pt x="4246898" y="215792"/>
                  <a:pt x="4274013" y="213632"/>
                  <a:pt x="4289361" y="196642"/>
                </a:cubicBezTo>
                <a:cubicBezTo>
                  <a:pt x="4363212" y="140627"/>
                  <a:pt x="4433598" y="135488"/>
                  <a:pt x="4498913" y="118915"/>
                </a:cubicBezTo>
                <a:cubicBezTo>
                  <a:pt x="4573135" y="105586"/>
                  <a:pt x="4527062" y="166416"/>
                  <a:pt x="4617330" y="111163"/>
                </a:cubicBezTo>
                <a:cubicBezTo>
                  <a:pt x="4628518" y="129608"/>
                  <a:pt x="4640397" y="129405"/>
                  <a:pt x="4659778" y="118219"/>
                </a:cubicBezTo>
                <a:cubicBezTo>
                  <a:pt x="4695929" y="113193"/>
                  <a:pt x="4695958" y="162259"/>
                  <a:pt x="4730870" y="129432"/>
                </a:cubicBezTo>
                <a:cubicBezTo>
                  <a:pt x="4761586" y="136690"/>
                  <a:pt x="4823142" y="161592"/>
                  <a:pt x="4844073" y="161768"/>
                </a:cubicBezTo>
                <a:cubicBezTo>
                  <a:pt x="4870797" y="164132"/>
                  <a:pt x="4827288" y="135164"/>
                  <a:pt x="4856454" y="130488"/>
                </a:cubicBezTo>
                <a:cubicBezTo>
                  <a:pt x="4892086" y="129553"/>
                  <a:pt x="4889263" y="81477"/>
                  <a:pt x="4920038" y="140418"/>
                </a:cubicBezTo>
                <a:cubicBezTo>
                  <a:pt x="4956358" y="122308"/>
                  <a:pt x="4965108" y="149263"/>
                  <a:pt x="5016639" y="158905"/>
                </a:cubicBezTo>
                <a:cubicBezTo>
                  <a:pt x="5037063" y="141828"/>
                  <a:pt x="5054534" y="147986"/>
                  <a:pt x="5072009" y="161502"/>
                </a:cubicBezTo>
                <a:cubicBezTo>
                  <a:pt x="5121260" y="153653"/>
                  <a:pt x="5167555" y="172635"/>
                  <a:pt x="5223626" y="177356"/>
                </a:cubicBezTo>
                <a:cubicBezTo>
                  <a:pt x="5282824" y="155243"/>
                  <a:pt x="5315859" y="195041"/>
                  <a:pt x="5375773" y="199913"/>
                </a:cubicBezTo>
                <a:cubicBezTo>
                  <a:pt x="5432511" y="156218"/>
                  <a:pt x="5417550" y="256036"/>
                  <a:pt x="5467502" y="250963"/>
                </a:cubicBezTo>
                <a:cubicBezTo>
                  <a:pt x="5547124" y="209975"/>
                  <a:pt x="5467171" y="283839"/>
                  <a:pt x="5592395" y="265434"/>
                </a:cubicBezTo>
                <a:cubicBezTo>
                  <a:pt x="5599201" y="258867"/>
                  <a:pt x="5614752" y="264706"/>
                  <a:pt x="5613532" y="273379"/>
                </a:cubicBezTo>
                <a:cubicBezTo>
                  <a:pt x="5621390" y="270408"/>
                  <a:pt x="5639720" y="253173"/>
                  <a:pt x="5642173" y="266904"/>
                </a:cubicBezTo>
                <a:cubicBezTo>
                  <a:pt x="5682296" y="267049"/>
                  <a:pt x="5721812" y="257513"/>
                  <a:pt x="5756910" y="239211"/>
                </a:cubicBezTo>
                <a:cubicBezTo>
                  <a:pt x="5834998" y="260050"/>
                  <a:pt x="5790596" y="197229"/>
                  <a:pt x="5846667" y="201786"/>
                </a:cubicBezTo>
                <a:cubicBezTo>
                  <a:pt x="5892444" y="227312"/>
                  <a:pt x="5908324" y="204527"/>
                  <a:pt x="5960732" y="220708"/>
                </a:cubicBezTo>
                <a:cubicBezTo>
                  <a:pt x="5977124" y="175349"/>
                  <a:pt x="6009640" y="223654"/>
                  <a:pt x="6029542" y="210339"/>
                </a:cubicBezTo>
                <a:cubicBezTo>
                  <a:pt x="6063108" y="261420"/>
                  <a:pt x="6107411" y="160034"/>
                  <a:pt x="6141123" y="159923"/>
                </a:cubicBezTo>
                <a:cubicBezTo>
                  <a:pt x="6198068" y="167749"/>
                  <a:pt x="6260628" y="219715"/>
                  <a:pt x="6290640" y="167441"/>
                </a:cubicBezTo>
                <a:cubicBezTo>
                  <a:pt x="6295193" y="188689"/>
                  <a:pt x="6290494" y="217816"/>
                  <a:pt x="6322806" y="213293"/>
                </a:cubicBezTo>
                <a:cubicBezTo>
                  <a:pt x="6337769" y="214252"/>
                  <a:pt x="6349573" y="188998"/>
                  <a:pt x="6380420" y="173195"/>
                </a:cubicBezTo>
                <a:cubicBezTo>
                  <a:pt x="6420580" y="151473"/>
                  <a:pt x="6513519" y="179296"/>
                  <a:pt x="6507891" y="118474"/>
                </a:cubicBezTo>
                <a:cubicBezTo>
                  <a:pt x="6519398" y="82452"/>
                  <a:pt x="6571830" y="137398"/>
                  <a:pt x="6571807" y="98636"/>
                </a:cubicBezTo>
                <a:cubicBezTo>
                  <a:pt x="6594702" y="123421"/>
                  <a:pt x="6634676" y="82071"/>
                  <a:pt x="6671880" y="82931"/>
                </a:cubicBezTo>
                <a:cubicBezTo>
                  <a:pt x="6678855" y="65407"/>
                  <a:pt x="6687415" y="66196"/>
                  <a:pt x="6702266" y="75470"/>
                </a:cubicBezTo>
                <a:cubicBezTo>
                  <a:pt x="6747004" y="78450"/>
                  <a:pt x="6798307" y="53072"/>
                  <a:pt x="6845802" y="24496"/>
                </a:cubicBezTo>
                <a:lnTo>
                  <a:pt x="6884912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AC4CDDA-DEE9-5013-1954-029A801F936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3101859"/>
              </p:ext>
            </p:extLst>
          </p:nvPr>
        </p:nvGraphicFramePr>
        <p:xfrm>
          <a:off x="1922106" y="1952880"/>
          <a:ext cx="6476384" cy="4723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0395824F-92A3-0185-8633-8A62E9B214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50379" y="2817845"/>
            <a:ext cx="1538824" cy="153882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AD8664-67EE-B073-C716-F6FC677EE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0A2B7F3-65A0-4CC5-8310-3252C59E02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87D73082-4EDD-843E-8A0D-9B76C8838D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650" y="5145583"/>
            <a:ext cx="7886700" cy="1132696"/>
          </a:xfrm>
        </p:spPr>
        <p:txBody>
          <a:bodyPr>
            <a:normAutofit/>
          </a:bodyPr>
          <a:lstStyle/>
          <a:p>
            <a:r>
              <a:rPr lang="en-US" dirty="0"/>
              <a:t>Thank you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FDF121-52DB-84FB-2EE4-641B89534E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02" r="-2" b="8962"/>
          <a:stretch/>
        </p:blipFill>
        <p:spPr>
          <a:xfrm>
            <a:off x="1065195" y="304800"/>
            <a:ext cx="7044135" cy="3672406"/>
          </a:xfrm>
          <a:custGeom>
            <a:avLst/>
            <a:gdLst/>
            <a:ahLst/>
            <a:cxnLst/>
            <a:rect l="l" t="t" r="r" b="b"/>
            <a:pathLst>
              <a:path w="9392179" h="3672406">
                <a:moveTo>
                  <a:pt x="8328426" y="0"/>
                </a:moveTo>
                <a:cubicBezTo>
                  <a:pt x="8306669" y="212063"/>
                  <a:pt x="8209966" y="234386"/>
                  <a:pt x="8156780" y="365530"/>
                </a:cubicBezTo>
                <a:cubicBezTo>
                  <a:pt x="8193044" y="376692"/>
                  <a:pt x="8224472" y="390643"/>
                  <a:pt x="8255900" y="396224"/>
                </a:cubicBezTo>
                <a:cubicBezTo>
                  <a:pt x="8379195" y="424127"/>
                  <a:pt x="8497654" y="496675"/>
                  <a:pt x="8608861" y="619448"/>
                </a:cubicBezTo>
                <a:cubicBezTo>
                  <a:pt x="8693475" y="711528"/>
                  <a:pt x="8785341" y="750593"/>
                  <a:pt x="8877208" y="756173"/>
                </a:cubicBezTo>
                <a:cubicBezTo>
                  <a:pt x="8923141" y="758964"/>
                  <a:pt x="8971492" y="761754"/>
                  <a:pt x="9012590" y="795238"/>
                </a:cubicBezTo>
                <a:cubicBezTo>
                  <a:pt x="9053688" y="828721"/>
                  <a:pt x="9133466" y="814770"/>
                  <a:pt x="9106875" y="996140"/>
                </a:cubicBezTo>
                <a:cubicBezTo>
                  <a:pt x="9210828" y="1068688"/>
                  <a:pt x="9167313" y="1283542"/>
                  <a:pt x="9215663" y="1417476"/>
                </a:cubicBezTo>
                <a:cubicBezTo>
                  <a:pt x="9268849" y="1565363"/>
                  <a:pt x="9300277" y="1746734"/>
                  <a:pt x="9370386" y="1872297"/>
                </a:cubicBezTo>
                <a:cubicBezTo>
                  <a:pt x="9396979" y="1916942"/>
                  <a:pt x="9396979" y="1967168"/>
                  <a:pt x="9382473" y="2014603"/>
                </a:cubicBezTo>
                <a:cubicBezTo>
                  <a:pt x="9355881" y="2115054"/>
                  <a:pt x="9322035" y="2201554"/>
                  <a:pt x="9276102" y="2268521"/>
                </a:cubicBezTo>
                <a:cubicBezTo>
                  <a:pt x="9106875" y="2514068"/>
                  <a:pt x="8932811" y="2756825"/>
                  <a:pt x="8746660" y="2949356"/>
                </a:cubicBezTo>
                <a:cubicBezTo>
                  <a:pt x="8536335" y="3169790"/>
                  <a:pt x="8304251" y="3289774"/>
                  <a:pt x="8069749" y="3384644"/>
                </a:cubicBezTo>
                <a:cubicBezTo>
                  <a:pt x="7624922" y="3566014"/>
                  <a:pt x="7172842" y="3632982"/>
                  <a:pt x="6713509" y="3649724"/>
                </a:cubicBezTo>
                <a:cubicBezTo>
                  <a:pt x="6406482" y="3660885"/>
                  <a:pt x="6101872" y="3674836"/>
                  <a:pt x="5794844" y="3672046"/>
                </a:cubicBezTo>
                <a:cubicBezTo>
                  <a:pt x="5526498" y="3669256"/>
                  <a:pt x="5258151" y="3638562"/>
                  <a:pt x="4987387" y="3599498"/>
                </a:cubicBezTo>
                <a:cubicBezTo>
                  <a:pt x="4636843" y="3546482"/>
                  <a:pt x="3362799" y="3312096"/>
                  <a:pt x="2920390" y="3220016"/>
                </a:cubicBezTo>
                <a:cubicBezTo>
                  <a:pt x="2702811" y="3175371"/>
                  <a:pt x="1498875" y="2762406"/>
                  <a:pt x="1472282" y="2695438"/>
                </a:cubicBezTo>
                <a:cubicBezTo>
                  <a:pt x="1554478" y="2650793"/>
                  <a:pt x="1634257" y="2728922"/>
                  <a:pt x="1721289" y="2681487"/>
                </a:cubicBezTo>
                <a:cubicBezTo>
                  <a:pt x="1571401" y="2578245"/>
                  <a:pt x="1399756" y="2625681"/>
                  <a:pt x="1257121" y="2555923"/>
                </a:cubicBezTo>
                <a:cubicBezTo>
                  <a:pt x="1259538" y="2488955"/>
                  <a:pt x="1322394" y="2508488"/>
                  <a:pt x="1332064" y="2463843"/>
                </a:cubicBezTo>
                <a:cubicBezTo>
                  <a:pt x="1061300" y="2335488"/>
                  <a:pt x="759108" y="2341069"/>
                  <a:pt x="483508" y="2229457"/>
                </a:cubicBezTo>
                <a:cubicBezTo>
                  <a:pt x="734932" y="2184812"/>
                  <a:pt x="981521" y="2232247"/>
                  <a:pt x="1235363" y="2240618"/>
                </a:cubicBezTo>
                <a:cubicBezTo>
                  <a:pt x="1211188" y="2182021"/>
                  <a:pt x="1167672" y="2187602"/>
                  <a:pt x="1138662" y="2168069"/>
                </a:cubicBezTo>
                <a:cubicBezTo>
                  <a:pt x="1099981" y="2142957"/>
                  <a:pt x="1068553" y="2120635"/>
                  <a:pt x="1092728" y="2056458"/>
                </a:cubicBezTo>
                <a:cubicBezTo>
                  <a:pt x="1116903" y="1995071"/>
                  <a:pt x="1085475" y="1978329"/>
                  <a:pt x="1039542" y="1956007"/>
                </a:cubicBezTo>
                <a:cubicBezTo>
                  <a:pt x="923501" y="1894620"/>
                  <a:pt x="795371" y="1914152"/>
                  <a:pt x="674494" y="1894620"/>
                </a:cubicBezTo>
                <a:cubicBezTo>
                  <a:pt x="618891" y="1886249"/>
                  <a:pt x="529441" y="1900200"/>
                  <a:pt x="514936" y="1852765"/>
                </a:cubicBezTo>
                <a:cubicBezTo>
                  <a:pt x="464168" y="1699298"/>
                  <a:pt x="362631" y="1743943"/>
                  <a:pt x="268347" y="1735572"/>
                </a:cubicBezTo>
                <a:cubicBezTo>
                  <a:pt x="171646" y="1727201"/>
                  <a:pt x="152305" y="1657444"/>
                  <a:pt x="200656" y="1529089"/>
                </a:cubicBezTo>
                <a:cubicBezTo>
                  <a:pt x="149887" y="1467702"/>
                  <a:pt x="65273" y="1537459"/>
                  <a:pt x="0" y="1453750"/>
                </a:cubicBezTo>
                <a:cubicBezTo>
                  <a:pt x="502848" y="1411896"/>
                  <a:pt x="993609" y="1450960"/>
                  <a:pt x="1479534" y="1330977"/>
                </a:cubicBezTo>
                <a:cubicBezTo>
                  <a:pt x="1324812" y="1336557"/>
                  <a:pt x="1172507" y="1286332"/>
                  <a:pt x="1017784" y="1317025"/>
                </a:cubicBezTo>
                <a:cubicBezTo>
                  <a:pt x="993609" y="1322606"/>
                  <a:pt x="964599" y="1317025"/>
                  <a:pt x="940423" y="1311445"/>
                </a:cubicBezTo>
                <a:cubicBezTo>
                  <a:pt x="913830" y="1305864"/>
                  <a:pt x="889655" y="1294703"/>
                  <a:pt x="889655" y="1255638"/>
                </a:cubicBezTo>
                <a:cubicBezTo>
                  <a:pt x="889655" y="1227735"/>
                  <a:pt x="908995" y="1213784"/>
                  <a:pt x="928335" y="1202623"/>
                </a:cubicBezTo>
                <a:cubicBezTo>
                  <a:pt x="981521" y="1171929"/>
                  <a:pt x="1039542" y="1163558"/>
                  <a:pt x="1092728" y="1194252"/>
                </a:cubicBezTo>
                <a:cubicBezTo>
                  <a:pt x="1153167" y="1227735"/>
                  <a:pt x="1201518" y="1219364"/>
                  <a:pt x="1247451" y="1160768"/>
                </a:cubicBezTo>
                <a:cubicBezTo>
                  <a:pt x="1307889" y="1085430"/>
                  <a:pt x="1394920" y="1113333"/>
                  <a:pt x="1467447" y="1088220"/>
                </a:cubicBezTo>
                <a:cubicBezTo>
                  <a:pt x="1547226" y="1063107"/>
                  <a:pt x="1631840" y="1077059"/>
                  <a:pt x="1735794" y="1032414"/>
                </a:cubicBezTo>
                <a:cubicBezTo>
                  <a:pt x="1559313" y="982188"/>
                  <a:pt x="1397338" y="1057527"/>
                  <a:pt x="1218440" y="1007301"/>
                </a:cubicBezTo>
                <a:cubicBezTo>
                  <a:pt x="1290966" y="937543"/>
                  <a:pt x="1356240" y="957076"/>
                  <a:pt x="1416678" y="945914"/>
                </a:cubicBezTo>
                <a:cubicBezTo>
                  <a:pt x="1489204" y="931963"/>
                  <a:pt x="1561731" y="929172"/>
                  <a:pt x="1634257" y="915221"/>
                </a:cubicBezTo>
                <a:cubicBezTo>
                  <a:pt x="1701949" y="904060"/>
                  <a:pt x="1767223" y="884528"/>
                  <a:pt x="1834914" y="873366"/>
                </a:cubicBezTo>
                <a:cubicBezTo>
                  <a:pt x="1900187" y="862205"/>
                  <a:pt x="1967878" y="876157"/>
                  <a:pt x="2028317" y="814770"/>
                </a:cubicBezTo>
                <a:cubicBezTo>
                  <a:pt x="1863924" y="691996"/>
                  <a:pt x="1677773" y="750593"/>
                  <a:pt x="1484370" y="719899"/>
                </a:cubicBezTo>
                <a:cubicBezTo>
                  <a:pt x="1535138" y="661303"/>
                  <a:pt x="1588324" y="672464"/>
                  <a:pt x="1631840" y="655722"/>
                </a:cubicBezTo>
                <a:cubicBezTo>
                  <a:pt x="1651180" y="650142"/>
                  <a:pt x="1675355" y="650142"/>
                  <a:pt x="1682608" y="622239"/>
                </a:cubicBezTo>
                <a:cubicBezTo>
                  <a:pt x="1692278" y="585965"/>
                  <a:pt x="1670520" y="563642"/>
                  <a:pt x="1646344" y="552481"/>
                </a:cubicBezTo>
                <a:cubicBezTo>
                  <a:pt x="1537556" y="499465"/>
                  <a:pt x="1421514" y="471562"/>
                  <a:pt x="1305472" y="443659"/>
                </a:cubicBezTo>
                <a:cubicBezTo>
                  <a:pt x="1240198" y="429707"/>
                  <a:pt x="1170090" y="438078"/>
                  <a:pt x="1112068" y="393433"/>
                </a:cubicBezTo>
                <a:cubicBezTo>
                  <a:pt x="1324812" y="200902"/>
                  <a:pt x="1561731" y="237176"/>
                  <a:pt x="1801068" y="248337"/>
                </a:cubicBezTo>
                <a:cubicBezTo>
                  <a:pt x="2190293" y="265079"/>
                  <a:pt x="2579516" y="281821"/>
                  <a:pt x="2971158" y="253918"/>
                </a:cubicBezTo>
                <a:cubicBezTo>
                  <a:pt x="3287854" y="200902"/>
                  <a:pt x="3609388" y="195322"/>
                  <a:pt x="3930923" y="175789"/>
                </a:cubicBezTo>
                <a:cubicBezTo>
                  <a:pt x="4283882" y="150677"/>
                  <a:pt x="4641678" y="170209"/>
                  <a:pt x="4997057" y="172999"/>
                </a:cubicBezTo>
                <a:cubicBezTo>
                  <a:pt x="5253316" y="175789"/>
                  <a:pt x="5511992" y="200902"/>
                  <a:pt x="5768252" y="178580"/>
                </a:cubicBezTo>
                <a:cubicBezTo>
                  <a:pt x="6068027" y="153467"/>
                  <a:pt x="6372637" y="172999"/>
                  <a:pt x="6674829" y="164628"/>
                </a:cubicBezTo>
                <a:cubicBezTo>
                  <a:pt x="6810212" y="161838"/>
                  <a:pt x="6945593" y="139515"/>
                  <a:pt x="7080976" y="122774"/>
                </a:cubicBezTo>
                <a:cubicBezTo>
                  <a:pt x="7334817" y="89290"/>
                  <a:pt x="7591076" y="44645"/>
                  <a:pt x="7847336" y="58596"/>
                </a:cubicBezTo>
                <a:cubicBezTo>
                  <a:pt x="8006894" y="66967"/>
                  <a:pt x="8164034" y="66967"/>
                  <a:pt x="8328426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56803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563</Words>
  <Application>Microsoft Office PowerPoint</Application>
  <PresentationFormat>On-screen Show (4:3)</PresentationFormat>
  <Paragraphs>72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Arial</vt:lpstr>
      <vt:lpstr>Calibri</vt:lpstr>
      <vt:lpstr>Office Theme</vt:lpstr>
      <vt:lpstr>Empowering Healers</vt:lpstr>
      <vt:lpstr>Key Challenges in Hospital Services </vt:lpstr>
      <vt:lpstr>Human-Centered Training1/2 </vt:lpstr>
      <vt:lpstr>Human-Centered Training -2/2</vt:lpstr>
      <vt:lpstr> Tangible Outcomes </vt:lpstr>
      <vt:lpstr>Training Solutions  Rooted in People, Driven by Purpose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Shyama Dutta</cp:lastModifiedBy>
  <cp:revision>8</cp:revision>
  <dcterms:created xsi:type="dcterms:W3CDTF">2013-01-27T09:14:16Z</dcterms:created>
  <dcterms:modified xsi:type="dcterms:W3CDTF">2025-04-25T10:48:45Z</dcterms:modified>
  <cp:category/>
</cp:coreProperties>
</file>